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96E635-F88F-4370-AC07-F313A91A8C98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D838B4-B307-4E92-83F9-D599C79EE064}">
      <dgm:prSet phldrT="[Text]"/>
      <dgm:spPr/>
      <dgm:t>
        <a:bodyPr/>
        <a:lstStyle/>
        <a:p>
          <a:r>
            <a:rPr lang="en-US" dirty="0"/>
            <a:t>DS</a:t>
          </a:r>
        </a:p>
      </dgm:t>
    </dgm:pt>
    <dgm:pt modelId="{B6F71773-189B-417F-8CE7-5F3DA59756E6}" type="parTrans" cxnId="{07C32A09-7ABF-4998-B0B4-D1A660690817}">
      <dgm:prSet/>
      <dgm:spPr/>
      <dgm:t>
        <a:bodyPr/>
        <a:lstStyle/>
        <a:p>
          <a:endParaRPr lang="en-US"/>
        </a:p>
      </dgm:t>
    </dgm:pt>
    <dgm:pt modelId="{72FECC84-D3C1-4075-8AA4-17BD44F6DABA}" type="sibTrans" cxnId="{07C32A09-7ABF-4998-B0B4-D1A660690817}">
      <dgm:prSet/>
      <dgm:spPr/>
      <dgm:t>
        <a:bodyPr/>
        <a:lstStyle/>
        <a:p>
          <a:endParaRPr lang="en-US"/>
        </a:p>
      </dgm:t>
    </dgm:pt>
    <dgm:pt modelId="{BA70776C-8D49-425F-B5EA-7B28CCA61542}">
      <dgm:prSet phldrT="[Text]"/>
      <dgm:spPr/>
      <dgm:t>
        <a:bodyPr/>
        <a:lstStyle/>
        <a:p>
          <a:r>
            <a:rPr lang="en-US" dirty="0"/>
            <a:t>Data science person, responsible for data collection, analysis and refinement</a:t>
          </a:r>
        </a:p>
      </dgm:t>
    </dgm:pt>
    <dgm:pt modelId="{9DFEA503-E6E8-4773-AFF5-A338A354037B}" type="parTrans" cxnId="{1A3FB15C-19A4-4A29-9441-2A69647C9F62}">
      <dgm:prSet/>
      <dgm:spPr/>
      <dgm:t>
        <a:bodyPr/>
        <a:lstStyle/>
        <a:p>
          <a:endParaRPr lang="en-US"/>
        </a:p>
      </dgm:t>
    </dgm:pt>
    <dgm:pt modelId="{C4F72114-1B04-4A41-AF59-C154B2934C9F}" type="sibTrans" cxnId="{1A3FB15C-19A4-4A29-9441-2A69647C9F62}">
      <dgm:prSet/>
      <dgm:spPr/>
      <dgm:t>
        <a:bodyPr/>
        <a:lstStyle/>
        <a:p>
          <a:endParaRPr lang="en-US"/>
        </a:p>
      </dgm:t>
    </dgm:pt>
    <dgm:pt modelId="{CAC8B204-2744-4962-85D8-F69730AB148D}">
      <dgm:prSet phldrT="[Text]"/>
      <dgm:spPr/>
      <dgm:t>
        <a:bodyPr/>
        <a:lstStyle/>
        <a:p>
          <a:r>
            <a:rPr lang="en-US" dirty="0"/>
            <a:t>Responsible  person for database management as well</a:t>
          </a:r>
        </a:p>
      </dgm:t>
    </dgm:pt>
    <dgm:pt modelId="{AA825F07-01B0-4C11-B2F2-70C2FE6A32F0}" type="parTrans" cxnId="{274D7813-3B1B-43FF-8BB1-206F1E4CF94C}">
      <dgm:prSet/>
      <dgm:spPr/>
      <dgm:t>
        <a:bodyPr/>
        <a:lstStyle/>
        <a:p>
          <a:endParaRPr lang="en-US"/>
        </a:p>
      </dgm:t>
    </dgm:pt>
    <dgm:pt modelId="{5134F486-99E5-4CBA-A549-E609CF08FC90}" type="sibTrans" cxnId="{274D7813-3B1B-43FF-8BB1-206F1E4CF94C}">
      <dgm:prSet/>
      <dgm:spPr/>
      <dgm:t>
        <a:bodyPr/>
        <a:lstStyle/>
        <a:p>
          <a:endParaRPr lang="en-US"/>
        </a:p>
      </dgm:t>
    </dgm:pt>
    <dgm:pt modelId="{43289AC3-9B66-459E-A932-09D61CA7970F}">
      <dgm:prSet phldrT="[Text]"/>
      <dgm:spPr/>
      <dgm:t>
        <a:bodyPr/>
        <a:lstStyle/>
        <a:p>
          <a:r>
            <a:rPr lang="en-US" dirty="0"/>
            <a:t>WD:F-END</a:t>
          </a:r>
        </a:p>
      </dgm:t>
    </dgm:pt>
    <dgm:pt modelId="{5F98C64C-45EC-493D-8ADE-E5DE6C3896AB}" type="parTrans" cxnId="{E6468CE0-6009-463B-9A01-7497353741CF}">
      <dgm:prSet/>
      <dgm:spPr/>
      <dgm:t>
        <a:bodyPr/>
        <a:lstStyle/>
        <a:p>
          <a:endParaRPr lang="en-US"/>
        </a:p>
      </dgm:t>
    </dgm:pt>
    <dgm:pt modelId="{2F565BB9-E195-45AE-881E-2DA43934A9C6}" type="sibTrans" cxnId="{E6468CE0-6009-463B-9A01-7497353741CF}">
      <dgm:prSet/>
      <dgm:spPr/>
      <dgm:t>
        <a:bodyPr/>
        <a:lstStyle/>
        <a:p>
          <a:endParaRPr lang="en-US"/>
        </a:p>
      </dgm:t>
    </dgm:pt>
    <dgm:pt modelId="{EA7899E3-42F3-4ED4-9111-A1BF59568EED}">
      <dgm:prSet phldrT="[Text]"/>
      <dgm:spPr/>
      <dgm:t>
        <a:bodyPr/>
        <a:lstStyle/>
        <a:p>
          <a:r>
            <a:rPr lang="en-US" dirty="0"/>
            <a:t>Website developer Frontend</a:t>
          </a:r>
        </a:p>
      </dgm:t>
    </dgm:pt>
    <dgm:pt modelId="{BF0AB599-FEED-42D4-B611-A05812D61A25}" type="parTrans" cxnId="{72F32B73-2EAF-4A8F-9A09-0E7CC48BED44}">
      <dgm:prSet/>
      <dgm:spPr/>
      <dgm:t>
        <a:bodyPr/>
        <a:lstStyle/>
        <a:p>
          <a:endParaRPr lang="en-US"/>
        </a:p>
      </dgm:t>
    </dgm:pt>
    <dgm:pt modelId="{4190DC23-A7B5-4B94-9155-4E9180891FFB}" type="sibTrans" cxnId="{72F32B73-2EAF-4A8F-9A09-0E7CC48BED44}">
      <dgm:prSet/>
      <dgm:spPr/>
      <dgm:t>
        <a:bodyPr/>
        <a:lstStyle/>
        <a:p>
          <a:endParaRPr lang="en-US"/>
        </a:p>
      </dgm:t>
    </dgm:pt>
    <dgm:pt modelId="{35DC5C62-74FD-446F-A8EE-E08DE916D8C6}">
      <dgm:prSet phldrT="[Text]"/>
      <dgm:spPr/>
      <dgm:t>
        <a:bodyPr/>
        <a:lstStyle/>
        <a:p>
          <a:r>
            <a:rPr lang="en-US" dirty="0"/>
            <a:t>Responsible for Front end design and development</a:t>
          </a:r>
        </a:p>
      </dgm:t>
    </dgm:pt>
    <dgm:pt modelId="{18303F0A-8FFF-4B52-8C75-FA314BA6D55F}" type="parTrans" cxnId="{319F678B-902D-4787-8948-3CA32CAFC3B7}">
      <dgm:prSet/>
      <dgm:spPr/>
      <dgm:t>
        <a:bodyPr/>
        <a:lstStyle/>
        <a:p>
          <a:endParaRPr lang="en-US"/>
        </a:p>
      </dgm:t>
    </dgm:pt>
    <dgm:pt modelId="{5AE19CA6-BB37-4870-AB97-B69A0EEDC997}" type="sibTrans" cxnId="{319F678B-902D-4787-8948-3CA32CAFC3B7}">
      <dgm:prSet/>
      <dgm:spPr/>
      <dgm:t>
        <a:bodyPr/>
        <a:lstStyle/>
        <a:p>
          <a:endParaRPr lang="en-US"/>
        </a:p>
      </dgm:t>
    </dgm:pt>
    <dgm:pt modelId="{03368332-7BDF-42E3-AAC1-09504798EAE2}">
      <dgm:prSet phldrT="[Text]"/>
      <dgm:spPr/>
      <dgm:t>
        <a:bodyPr/>
        <a:lstStyle/>
        <a:p>
          <a:r>
            <a:rPr lang="en-US" dirty="0"/>
            <a:t>WD:B-End</a:t>
          </a:r>
        </a:p>
      </dgm:t>
    </dgm:pt>
    <dgm:pt modelId="{76191B4D-B5A4-4857-A84E-F4FC69B47507}" type="parTrans" cxnId="{3B7A9A5C-F8BB-44D3-9E8A-681F9699CEBB}">
      <dgm:prSet/>
      <dgm:spPr/>
      <dgm:t>
        <a:bodyPr/>
        <a:lstStyle/>
        <a:p>
          <a:endParaRPr lang="en-US"/>
        </a:p>
      </dgm:t>
    </dgm:pt>
    <dgm:pt modelId="{2E4B1C15-FB93-46D8-9D60-880EC285AD28}" type="sibTrans" cxnId="{3B7A9A5C-F8BB-44D3-9E8A-681F9699CEBB}">
      <dgm:prSet/>
      <dgm:spPr/>
      <dgm:t>
        <a:bodyPr/>
        <a:lstStyle/>
        <a:p>
          <a:endParaRPr lang="en-US"/>
        </a:p>
      </dgm:t>
    </dgm:pt>
    <dgm:pt modelId="{93E1EAD2-BB89-4F36-A16E-91E562BCD5FF}">
      <dgm:prSet phldrT="[Text]"/>
      <dgm:spPr/>
      <dgm:t>
        <a:bodyPr/>
        <a:lstStyle/>
        <a:p>
          <a:r>
            <a:rPr lang="en-US" dirty="0"/>
            <a:t>Backend developer</a:t>
          </a:r>
        </a:p>
      </dgm:t>
    </dgm:pt>
    <dgm:pt modelId="{A4823397-8C98-4224-A8E3-71869489BA1E}" type="parTrans" cxnId="{73FDAF40-625E-4DDB-BA92-D486F21BCCF2}">
      <dgm:prSet/>
      <dgm:spPr/>
      <dgm:t>
        <a:bodyPr/>
        <a:lstStyle/>
        <a:p>
          <a:endParaRPr lang="en-US"/>
        </a:p>
      </dgm:t>
    </dgm:pt>
    <dgm:pt modelId="{F8F5E39E-3DD0-47AF-A3DA-40A01DCF8824}" type="sibTrans" cxnId="{73FDAF40-625E-4DDB-BA92-D486F21BCCF2}">
      <dgm:prSet/>
      <dgm:spPr/>
      <dgm:t>
        <a:bodyPr/>
        <a:lstStyle/>
        <a:p>
          <a:endParaRPr lang="en-US"/>
        </a:p>
      </dgm:t>
    </dgm:pt>
    <dgm:pt modelId="{7199EA24-0C2F-4925-A632-BFA65769DA36}">
      <dgm:prSet phldrT="[Text]"/>
      <dgm:spPr/>
      <dgm:t>
        <a:bodyPr/>
        <a:lstStyle/>
        <a:p>
          <a:r>
            <a:rPr lang="en-US" dirty="0"/>
            <a:t>Responsible for backend development and database security</a:t>
          </a:r>
        </a:p>
      </dgm:t>
    </dgm:pt>
    <dgm:pt modelId="{707DD76A-62DC-4FBD-83F9-317DE120D1C8}" type="parTrans" cxnId="{9033882A-1686-4974-818B-49667AC45265}">
      <dgm:prSet/>
      <dgm:spPr/>
      <dgm:t>
        <a:bodyPr/>
        <a:lstStyle/>
        <a:p>
          <a:endParaRPr lang="en-US"/>
        </a:p>
      </dgm:t>
    </dgm:pt>
    <dgm:pt modelId="{4C66679B-DB6A-438B-936D-A1C12F270E0C}" type="sibTrans" cxnId="{9033882A-1686-4974-818B-49667AC45265}">
      <dgm:prSet/>
      <dgm:spPr/>
      <dgm:t>
        <a:bodyPr/>
        <a:lstStyle/>
        <a:p>
          <a:endParaRPr lang="en-US"/>
        </a:p>
      </dgm:t>
    </dgm:pt>
    <dgm:pt modelId="{77DF0FB6-7761-4326-9EC6-88C1A0A6522F}" type="pres">
      <dgm:prSet presAssocID="{B696E635-F88F-4370-AC07-F313A91A8C98}" presName="Name0" presStyleCnt="0">
        <dgm:presLayoutVars>
          <dgm:dir/>
          <dgm:animLvl val="lvl"/>
          <dgm:resizeHandles val="exact"/>
        </dgm:presLayoutVars>
      </dgm:prSet>
      <dgm:spPr/>
    </dgm:pt>
    <dgm:pt modelId="{EF25D968-8941-433F-906F-50A6B97551BC}" type="pres">
      <dgm:prSet presAssocID="{93D838B4-B307-4E92-83F9-D599C79EE064}" presName="linNode" presStyleCnt="0"/>
      <dgm:spPr/>
    </dgm:pt>
    <dgm:pt modelId="{3ED29DB0-AECC-41B1-A0CB-47F09127DDEA}" type="pres">
      <dgm:prSet presAssocID="{93D838B4-B307-4E92-83F9-D599C79EE064}" presName="parentText" presStyleLbl="node1" presStyleIdx="0" presStyleCnt="3" custLinFactNeighborX="0" custLinFactNeighborY="-12345">
        <dgm:presLayoutVars>
          <dgm:chMax val="1"/>
          <dgm:bulletEnabled val="1"/>
        </dgm:presLayoutVars>
      </dgm:prSet>
      <dgm:spPr/>
    </dgm:pt>
    <dgm:pt modelId="{85F6880E-5DF5-4818-B85D-6338A96C2E04}" type="pres">
      <dgm:prSet presAssocID="{93D838B4-B307-4E92-83F9-D599C79EE064}" presName="descendantText" presStyleLbl="alignAccFollowNode1" presStyleIdx="0" presStyleCnt="3" custLinFactNeighborX="0" custLinFactNeighborY="-22296">
        <dgm:presLayoutVars>
          <dgm:bulletEnabled val="1"/>
        </dgm:presLayoutVars>
      </dgm:prSet>
      <dgm:spPr/>
    </dgm:pt>
    <dgm:pt modelId="{B85C201C-00BE-4CF8-99B3-BF123039A003}" type="pres">
      <dgm:prSet presAssocID="{72FECC84-D3C1-4075-8AA4-17BD44F6DABA}" presName="sp" presStyleCnt="0"/>
      <dgm:spPr/>
    </dgm:pt>
    <dgm:pt modelId="{057E91F5-4397-409F-A203-F350F31303B5}" type="pres">
      <dgm:prSet presAssocID="{43289AC3-9B66-459E-A932-09D61CA7970F}" presName="linNode" presStyleCnt="0"/>
      <dgm:spPr/>
    </dgm:pt>
    <dgm:pt modelId="{F8E767DC-CDCB-4D90-83BD-7D1B06FC514E}" type="pres">
      <dgm:prSet presAssocID="{43289AC3-9B66-459E-A932-09D61CA7970F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DFF51C58-B7BA-4C1D-ACB2-03C832645ED6}" type="pres">
      <dgm:prSet presAssocID="{43289AC3-9B66-459E-A932-09D61CA7970F}" presName="descendantText" presStyleLbl="alignAccFollowNode1" presStyleIdx="1" presStyleCnt="3">
        <dgm:presLayoutVars>
          <dgm:bulletEnabled val="1"/>
        </dgm:presLayoutVars>
      </dgm:prSet>
      <dgm:spPr/>
    </dgm:pt>
    <dgm:pt modelId="{D977BF93-2A81-47B6-A097-818A589AAC0C}" type="pres">
      <dgm:prSet presAssocID="{2F565BB9-E195-45AE-881E-2DA43934A9C6}" presName="sp" presStyleCnt="0"/>
      <dgm:spPr/>
    </dgm:pt>
    <dgm:pt modelId="{A635504F-3EA7-4B4E-AE4B-DE1A11B0E755}" type="pres">
      <dgm:prSet presAssocID="{03368332-7BDF-42E3-AAC1-09504798EAE2}" presName="linNode" presStyleCnt="0"/>
      <dgm:spPr/>
    </dgm:pt>
    <dgm:pt modelId="{58171A0D-1532-4213-A8F6-BBDB3827168B}" type="pres">
      <dgm:prSet presAssocID="{03368332-7BDF-42E3-AAC1-09504798EAE2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168905D3-33ED-49DE-9C9E-7616A48C3E94}" type="pres">
      <dgm:prSet presAssocID="{03368332-7BDF-42E3-AAC1-09504798EAE2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E0F30E07-FA20-4FF9-A91B-EC54AFDAE073}" type="presOf" srcId="{93D838B4-B307-4E92-83F9-D599C79EE064}" destId="{3ED29DB0-AECC-41B1-A0CB-47F09127DDEA}" srcOrd="0" destOrd="0" presId="urn:microsoft.com/office/officeart/2005/8/layout/vList5"/>
    <dgm:cxn modelId="{07C32A09-7ABF-4998-B0B4-D1A660690817}" srcId="{B696E635-F88F-4370-AC07-F313A91A8C98}" destId="{93D838B4-B307-4E92-83F9-D599C79EE064}" srcOrd="0" destOrd="0" parTransId="{B6F71773-189B-417F-8CE7-5F3DA59756E6}" sibTransId="{72FECC84-D3C1-4075-8AA4-17BD44F6DABA}"/>
    <dgm:cxn modelId="{274D7813-3B1B-43FF-8BB1-206F1E4CF94C}" srcId="{93D838B4-B307-4E92-83F9-D599C79EE064}" destId="{CAC8B204-2744-4962-85D8-F69730AB148D}" srcOrd="1" destOrd="0" parTransId="{AA825F07-01B0-4C11-B2F2-70C2FE6A32F0}" sibTransId="{5134F486-99E5-4CBA-A549-E609CF08FC90}"/>
    <dgm:cxn modelId="{750B4320-1472-4A79-BD0E-C594C36FCE6C}" type="presOf" srcId="{93E1EAD2-BB89-4F36-A16E-91E562BCD5FF}" destId="{168905D3-33ED-49DE-9C9E-7616A48C3E94}" srcOrd="0" destOrd="0" presId="urn:microsoft.com/office/officeart/2005/8/layout/vList5"/>
    <dgm:cxn modelId="{9033882A-1686-4974-818B-49667AC45265}" srcId="{03368332-7BDF-42E3-AAC1-09504798EAE2}" destId="{7199EA24-0C2F-4925-A632-BFA65769DA36}" srcOrd="1" destOrd="0" parTransId="{707DD76A-62DC-4FBD-83F9-317DE120D1C8}" sibTransId="{4C66679B-DB6A-438B-936D-A1C12F270E0C}"/>
    <dgm:cxn modelId="{39C6B32C-1FD1-4F6B-8688-7EE9A9F70296}" type="presOf" srcId="{B696E635-F88F-4370-AC07-F313A91A8C98}" destId="{77DF0FB6-7761-4326-9EC6-88C1A0A6522F}" srcOrd="0" destOrd="0" presId="urn:microsoft.com/office/officeart/2005/8/layout/vList5"/>
    <dgm:cxn modelId="{73FDAF40-625E-4DDB-BA92-D486F21BCCF2}" srcId="{03368332-7BDF-42E3-AAC1-09504798EAE2}" destId="{93E1EAD2-BB89-4F36-A16E-91E562BCD5FF}" srcOrd="0" destOrd="0" parTransId="{A4823397-8C98-4224-A8E3-71869489BA1E}" sibTransId="{F8F5E39E-3DD0-47AF-A3DA-40A01DCF8824}"/>
    <dgm:cxn modelId="{3B7A9A5C-F8BB-44D3-9E8A-681F9699CEBB}" srcId="{B696E635-F88F-4370-AC07-F313A91A8C98}" destId="{03368332-7BDF-42E3-AAC1-09504798EAE2}" srcOrd="2" destOrd="0" parTransId="{76191B4D-B5A4-4857-A84E-F4FC69B47507}" sibTransId="{2E4B1C15-FB93-46D8-9D60-880EC285AD28}"/>
    <dgm:cxn modelId="{1A3FB15C-19A4-4A29-9441-2A69647C9F62}" srcId="{93D838B4-B307-4E92-83F9-D599C79EE064}" destId="{BA70776C-8D49-425F-B5EA-7B28CCA61542}" srcOrd="0" destOrd="0" parTransId="{9DFEA503-E6E8-4773-AFF5-A338A354037B}" sibTransId="{C4F72114-1B04-4A41-AF59-C154B2934C9F}"/>
    <dgm:cxn modelId="{5DC93860-42B3-4C98-BE2A-36585CF7155D}" type="presOf" srcId="{03368332-7BDF-42E3-AAC1-09504798EAE2}" destId="{58171A0D-1532-4213-A8F6-BBDB3827168B}" srcOrd="0" destOrd="0" presId="urn:microsoft.com/office/officeart/2005/8/layout/vList5"/>
    <dgm:cxn modelId="{72F32B73-2EAF-4A8F-9A09-0E7CC48BED44}" srcId="{43289AC3-9B66-459E-A932-09D61CA7970F}" destId="{EA7899E3-42F3-4ED4-9111-A1BF59568EED}" srcOrd="0" destOrd="0" parTransId="{BF0AB599-FEED-42D4-B611-A05812D61A25}" sibTransId="{4190DC23-A7B5-4B94-9155-4E9180891FFB}"/>
    <dgm:cxn modelId="{7BAD0A54-3028-4446-8822-609C8CED5EA1}" type="presOf" srcId="{7199EA24-0C2F-4925-A632-BFA65769DA36}" destId="{168905D3-33ED-49DE-9C9E-7616A48C3E94}" srcOrd="0" destOrd="1" presId="urn:microsoft.com/office/officeart/2005/8/layout/vList5"/>
    <dgm:cxn modelId="{5AE8BF58-F1A6-4148-8381-B47F73B33392}" type="presOf" srcId="{BA70776C-8D49-425F-B5EA-7B28CCA61542}" destId="{85F6880E-5DF5-4818-B85D-6338A96C2E04}" srcOrd="0" destOrd="0" presId="urn:microsoft.com/office/officeart/2005/8/layout/vList5"/>
    <dgm:cxn modelId="{1D54D581-7545-44BC-A712-2ED6F5B1D90B}" type="presOf" srcId="{35DC5C62-74FD-446F-A8EE-E08DE916D8C6}" destId="{DFF51C58-B7BA-4C1D-ACB2-03C832645ED6}" srcOrd="0" destOrd="1" presId="urn:microsoft.com/office/officeart/2005/8/layout/vList5"/>
    <dgm:cxn modelId="{319F678B-902D-4787-8948-3CA32CAFC3B7}" srcId="{43289AC3-9B66-459E-A932-09D61CA7970F}" destId="{35DC5C62-74FD-446F-A8EE-E08DE916D8C6}" srcOrd="1" destOrd="0" parTransId="{18303F0A-8FFF-4B52-8C75-FA314BA6D55F}" sibTransId="{5AE19CA6-BB37-4870-AB97-B69A0EEDC997}"/>
    <dgm:cxn modelId="{67E79F8E-B751-43E1-92A1-396BBE53B891}" type="presOf" srcId="{43289AC3-9B66-459E-A932-09D61CA7970F}" destId="{F8E767DC-CDCB-4D90-83BD-7D1B06FC514E}" srcOrd="0" destOrd="0" presId="urn:microsoft.com/office/officeart/2005/8/layout/vList5"/>
    <dgm:cxn modelId="{7AFC17C7-37F9-49FA-ABB9-9CE29CC5C319}" type="presOf" srcId="{EA7899E3-42F3-4ED4-9111-A1BF59568EED}" destId="{DFF51C58-B7BA-4C1D-ACB2-03C832645ED6}" srcOrd="0" destOrd="0" presId="urn:microsoft.com/office/officeart/2005/8/layout/vList5"/>
    <dgm:cxn modelId="{057954D5-4AC2-4A3D-AA60-0DF6BE50E779}" type="presOf" srcId="{CAC8B204-2744-4962-85D8-F69730AB148D}" destId="{85F6880E-5DF5-4818-B85D-6338A96C2E04}" srcOrd="0" destOrd="1" presId="urn:microsoft.com/office/officeart/2005/8/layout/vList5"/>
    <dgm:cxn modelId="{E6468CE0-6009-463B-9A01-7497353741CF}" srcId="{B696E635-F88F-4370-AC07-F313A91A8C98}" destId="{43289AC3-9B66-459E-A932-09D61CA7970F}" srcOrd="1" destOrd="0" parTransId="{5F98C64C-45EC-493D-8ADE-E5DE6C3896AB}" sibTransId="{2F565BB9-E195-45AE-881E-2DA43934A9C6}"/>
    <dgm:cxn modelId="{2A0D7D01-E095-4C5A-A84C-C2A2E8450124}" type="presParOf" srcId="{77DF0FB6-7761-4326-9EC6-88C1A0A6522F}" destId="{EF25D968-8941-433F-906F-50A6B97551BC}" srcOrd="0" destOrd="0" presId="urn:microsoft.com/office/officeart/2005/8/layout/vList5"/>
    <dgm:cxn modelId="{B42AFD7E-CEE1-48CA-92A4-A3268B32E3F1}" type="presParOf" srcId="{EF25D968-8941-433F-906F-50A6B97551BC}" destId="{3ED29DB0-AECC-41B1-A0CB-47F09127DDEA}" srcOrd="0" destOrd="0" presId="urn:microsoft.com/office/officeart/2005/8/layout/vList5"/>
    <dgm:cxn modelId="{12342C00-7279-4FD3-8B05-5104004C32B3}" type="presParOf" srcId="{EF25D968-8941-433F-906F-50A6B97551BC}" destId="{85F6880E-5DF5-4818-B85D-6338A96C2E04}" srcOrd="1" destOrd="0" presId="urn:microsoft.com/office/officeart/2005/8/layout/vList5"/>
    <dgm:cxn modelId="{5774E763-6208-46FD-85F4-BC48DEC334FA}" type="presParOf" srcId="{77DF0FB6-7761-4326-9EC6-88C1A0A6522F}" destId="{B85C201C-00BE-4CF8-99B3-BF123039A003}" srcOrd="1" destOrd="0" presId="urn:microsoft.com/office/officeart/2005/8/layout/vList5"/>
    <dgm:cxn modelId="{9E007F9D-6594-4F2B-BB8B-7C7487DF3FE2}" type="presParOf" srcId="{77DF0FB6-7761-4326-9EC6-88C1A0A6522F}" destId="{057E91F5-4397-409F-A203-F350F31303B5}" srcOrd="2" destOrd="0" presId="urn:microsoft.com/office/officeart/2005/8/layout/vList5"/>
    <dgm:cxn modelId="{D2B61EEB-ACF5-4F40-B10B-39917937AAB1}" type="presParOf" srcId="{057E91F5-4397-409F-A203-F350F31303B5}" destId="{F8E767DC-CDCB-4D90-83BD-7D1B06FC514E}" srcOrd="0" destOrd="0" presId="urn:microsoft.com/office/officeart/2005/8/layout/vList5"/>
    <dgm:cxn modelId="{9767C8FC-DEBA-4E2F-A421-BF9135093946}" type="presParOf" srcId="{057E91F5-4397-409F-A203-F350F31303B5}" destId="{DFF51C58-B7BA-4C1D-ACB2-03C832645ED6}" srcOrd="1" destOrd="0" presId="urn:microsoft.com/office/officeart/2005/8/layout/vList5"/>
    <dgm:cxn modelId="{34F08D59-FDF9-4363-99BC-B1F67E9C5ADD}" type="presParOf" srcId="{77DF0FB6-7761-4326-9EC6-88C1A0A6522F}" destId="{D977BF93-2A81-47B6-A097-818A589AAC0C}" srcOrd="3" destOrd="0" presId="urn:microsoft.com/office/officeart/2005/8/layout/vList5"/>
    <dgm:cxn modelId="{06C48BBE-2F2D-470F-8ADE-91622444D6DC}" type="presParOf" srcId="{77DF0FB6-7761-4326-9EC6-88C1A0A6522F}" destId="{A635504F-3EA7-4B4E-AE4B-DE1A11B0E755}" srcOrd="4" destOrd="0" presId="urn:microsoft.com/office/officeart/2005/8/layout/vList5"/>
    <dgm:cxn modelId="{721A00D9-1277-4645-8304-05B180954C8B}" type="presParOf" srcId="{A635504F-3EA7-4B4E-AE4B-DE1A11B0E755}" destId="{58171A0D-1532-4213-A8F6-BBDB3827168B}" srcOrd="0" destOrd="0" presId="urn:microsoft.com/office/officeart/2005/8/layout/vList5"/>
    <dgm:cxn modelId="{91745A00-24BD-4913-BE9F-66BC4D024064}" type="presParOf" srcId="{A635504F-3EA7-4B4E-AE4B-DE1A11B0E755}" destId="{168905D3-33ED-49DE-9C9E-7616A48C3E9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894F38-0FB2-48E7-AA93-813772AEFC43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037CE7-11FA-467B-8911-567B4FA9C7D1}">
      <dgm:prSet phldrT="[Text]"/>
      <dgm:spPr/>
      <dgm:t>
        <a:bodyPr/>
        <a:lstStyle/>
        <a:p>
          <a:r>
            <a:rPr lang="en-US" dirty="0"/>
            <a:t>PL</a:t>
          </a:r>
        </a:p>
      </dgm:t>
    </dgm:pt>
    <dgm:pt modelId="{CA65C377-7B7E-49A5-AAD0-0B0524FE7AA6}" type="parTrans" cxnId="{62600CD2-2357-482A-B012-56F472B50DC3}">
      <dgm:prSet/>
      <dgm:spPr/>
      <dgm:t>
        <a:bodyPr/>
        <a:lstStyle/>
        <a:p>
          <a:endParaRPr lang="en-US"/>
        </a:p>
      </dgm:t>
    </dgm:pt>
    <dgm:pt modelId="{CE6F6EE6-FE66-4695-A816-673C672FC852}" type="sibTrans" cxnId="{62600CD2-2357-482A-B012-56F472B50DC3}">
      <dgm:prSet/>
      <dgm:spPr/>
      <dgm:t>
        <a:bodyPr/>
        <a:lstStyle/>
        <a:p>
          <a:endParaRPr lang="en-US"/>
        </a:p>
      </dgm:t>
    </dgm:pt>
    <dgm:pt modelId="{B6729430-1657-470D-ACD9-7381CF080AB2}">
      <dgm:prSet phldrT="[Text]"/>
      <dgm:spPr/>
      <dgm:t>
        <a:bodyPr/>
        <a:lstStyle/>
        <a:p>
          <a:r>
            <a:rPr lang="en-US" dirty="0"/>
            <a:t>Project  leading and management</a:t>
          </a:r>
        </a:p>
      </dgm:t>
    </dgm:pt>
    <dgm:pt modelId="{CEA62265-8A6B-4DE3-B2AB-4A22DC903446}" type="parTrans" cxnId="{FC9CE262-175D-4C68-97D8-A1922132EAF1}">
      <dgm:prSet/>
      <dgm:spPr/>
      <dgm:t>
        <a:bodyPr/>
        <a:lstStyle/>
        <a:p>
          <a:endParaRPr lang="en-US"/>
        </a:p>
      </dgm:t>
    </dgm:pt>
    <dgm:pt modelId="{53FA60D6-6497-4171-8972-5974695606F9}" type="sibTrans" cxnId="{FC9CE262-175D-4C68-97D8-A1922132EAF1}">
      <dgm:prSet/>
      <dgm:spPr/>
      <dgm:t>
        <a:bodyPr/>
        <a:lstStyle/>
        <a:p>
          <a:endParaRPr lang="en-US"/>
        </a:p>
      </dgm:t>
    </dgm:pt>
    <dgm:pt modelId="{CA5F197F-690E-4673-8F92-6E84C653323B}">
      <dgm:prSet phldrT="[Text]"/>
      <dgm:spPr/>
      <dgm:t>
        <a:bodyPr/>
        <a:lstStyle/>
        <a:p>
          <a:r>
            <a:rPr lang="en-US" dirty="0"/>
            <a:t>Team arrangement and consultancy</a:t>
          </a:r>
        </a:p>
      </dgm:t>
    </dgm:pt>
    <dgm:pt modelId="{9BF303F3-7CF6-4632-A478-3866E1B732CB}" type="parTrans" cxnId="{6B4A5ECF-73E5-4B44-84C8-F11E64C13F2E}">
      <dgm:prSet/>
      <dgm:spPr/>
      <dgm:t>
        <a:bodyPr/>
        <a:lstStyle/>
        <a:p>
          <a:endParaRPr lang="en-US"/>
        </a:p>
      </dgm:t>
    </dgm:pt>
    <dgm:pt modelId="{FCBA0C7A-5C10-420F-A5F1-7305B994194A}" type="sibTrans" cxnId="{6B4A5ECF-73E5-4B44-84C8-F11E64C13F2E}">
      <dgm:prSet/>
      <dgm:spPr/>
      <dgm:t>
        <a:bodyPr/>
        <a:lstStyle/>
        <a:p>
          <a:endParaRPr lang="en-US"/>
        </a:p>
      </dgm:t>
    </dgm:pt>
    <dgm:pt modelId="{AD8851BB-67A2-478C-9EA2-57A7F0E53B8C}">
      <dgm:prSet phldrT="[Text]"/>
      <dgm:spPr/>
      <dgm:t>
        <a:bodyPr/>
        <a:lstStyle/>
        <a:p>
          <a:r>
            <a:rPr lang="en-US" dirty="0"/>
            <a:t>APL</a:t>
          </a:r>
        </a:p>
      </dgm:t>
    </dgm:pt>
    <dgm:pt modelId="{0F5D6DB3-26C6-46FF-80BA-702891A0D1ED}" type="parTrans" cxnId="{DA2596D2-1878-4F4D-BDCA-941C522F5DE8}">
      <dgm:prSet/>
      <dgm:spPr/>
      <dgm:t>
        <a:bodyPr/>
        <a:lstStyle/>
        <a:p>
          <a:endParaRPr lang="en-US"/>
        </a:p>
      </dgm:t>
    </dgm:pt>
    <dgm:pt modelId="{4A9257CE-6B00-4AC5-8E63-EAD3161E420A}" type="sibTrans" cxnId="{DA2596D2-1878-4F4D-BDCA-941C522F5DE8}">
      <dgm:prSet/>
      <dgm:spPr/>
      <dgm:t>
        <a:bodyPr/>
        <a:lstStyle/>
        <a:p>
          <a:endParaRPr lang="en-US"/>
        </a:p>
      </dgm:t>
    </dgm:pt>
    <dgm:pt modelId="{BBC837A7-4D9E-4ECA-906C-642775C9B919}">
      <dgm:prSet phldrT="[Text]"/>
      <dgm:spPr/>
      <dgm:t>
        <a:bodyPr/>
        <a:lstStyle/>
        <a:p>
          <a:r>
            <a:rPr lang="en-US" dirty="0"/>
            <a:t>Directly attached to all kind of  project leader’s activities</a:t>
          </a:r>
        </a:p>
      </dgm:t>
    </dgm:pt>
    <dgm:pt modelId="{05CEED2F-67CF-4A75-AF3D-B2D35BA96D7E}" type="parTrans" cxnId="{B6AFC41B-8F30-4D1A-96B0-0C25B8C0531E}">
      <dgm:prSet/>
      <dgm:spPr/>
      <dgm:t>
        <a:bodyPr/>
        <a:lstStyle/>
        <a:p>
          <a:endParaRPr lang="en-US"/>
        </a:p>
      </dgm:t>
    </dgm:pt>
    <dgm:pt modelId="{9C063C68-3691-4762-A3D8-28D9DD27EE40}" type="sibTrans" cxnId="{B6AFC41B-8F30-4D1A-96B0-0C25B8C0531E}">
      <dgm:prSet/>
      <dgm:spPr/>
      <dgm:t>
        <a:bodyPr/>
        <a:lstStyle/>
        <a:p>
          <a:endParaRPr lang="en-US"/>
        </a:p>
      </dgm:t>
    </dgm:pt>
    <dgm:pt modelId="{17ECB3DF-7BA4-4EB7-98B4-3E45BA476617}">
      <dgm:prSet phldrT="[Text]"/>
      <dgm:spPr/>
      <dgm:t>
        <a:bodyPr/>
        <a:lstStyle/>
        <a:p>
          <a:r>
            <a:rPr lang="en-US" dirty="0"/>
            <a:t>Problem solving skills </a:t>
          </a:r>
        </a:p>
      </dgm:t>
    </dgm:pt>
    <dgm:pt modelId="{B7F92723-92CF-402B-BFA7-C7CCB143BDC7}" type="parTrans" cxnId="{CD42E534-5772-4B6C-925C-9A8AFFE66566}">
      <dgm:prSet/>
      <dgm:spPr/>
      <dgm:t>
        <a:bodyPr/>
        <a:lstStyle/>
        <a:p>
          <a:endParaRPr lang="en-US"/>
        </a:p>
      </dgm:t>
    </dgm:pt>
    <dgm:pt modelId="{B23EA401-5C51-4E33-A4BB-BF7EBF0EFFD1}" type="sibTrans" cxnId="{CD42E534-5772-4B6C-925C-9A8AFFE66566}">
      <dgm:prSet/>
      <dgm:spPr/>
      <dgm:t>
        <a:bodyPr/>
        <a:lstStyle/>
        <a:p>
          <a:endParaRPr lang="en-US"/>
        </a:p>
      </dgm:t>
    </dgm:pt>
    <dgm:pt modelId="{F8BF365D-77EC-4660-B530-3D1B676515F2}">
      <dgm:prSet phldrT="[Text]"/>
      <dgm:spPr/>
      <dgm:t>
        <a:bodyPr/>
        <a:lstStyle/>
        <a:p>
          <a:r>
            <a:rPr lang="en-US" dirty="0"/>
            <a:t>TPL</a:t>
          </a:r>
        </a:p>
      </dgm:t>
    </dgm:pt>
    <dgm:pt modelId="{D65FA60D-9AEE-481D-91ED-F3217645BA62}" type="parTrans" cxnId="{0DADF174-DDE8-4534-AF44-F7A1A10ECB5B}">
      <dgm:prSet/>
      <dgm:spPr/>
      <dgm:t>
        <a:bodyPr/>
        <a:lstStyle/>
        <a:p>
          <a:endParaRPr lang="en-US"/>
        </a:p>
      </dgm:t>
    </dgm:pt>
    <dgm:pt modelId="{4570A395-3667-4504-9C67-F38A919E0463}" type="sibTrans" cxnId="{0DADF174-DDE8-4534-AF44-F7A1A10ECB5B}">
      <dgm:prSet/>
      <dgm:spPr/>
      <dgm:t>
        <a:bodyPr/>
        <a:lstStyle/>
        <a:p>
          <a:endParaRPr lang="en-US"/>
        </a:p>
      </dgm:t>
    </dgm:pt>
    <dgm:pt modelId="{C78856D1-CACC-442F-9165-A2EE3EAFE8B2}">
      <dgm:prSet phldrT="[Text]"/>
      <dgm:spPr/>
      <dgm:t>
        <a:bodyPr/>
        <a:lstStyle/>
        <a:p>
          <a:r>
            <a:rPr lang="en-US" dirty="0"/>
            <a:t>Technical and mental support to all team members</a:t>
          </a:r>
        </a:p>
      </dgm:t>
    </dgm:pt>
    <dgm:pt modelId="{D6F6A194-B5B8-4FA2-AF81-883BE45E2ABF}" type="parTrans" cxnId="{77C4B2FE-21C0-45B7-9BB7-CA6ADF98B059}">
      <dgm:prSet/>
      <dgm:spPr/>
      <dgm:t>
        <a:bodyPr/>
        <a:lstStyle/>
        <a:p>
          <a:endParaRPr lang="en-US"/>
        </a:p>
      </dgm:t>
    </dgm:pt>
    <dgm:pt modelId="{A19B9134-4664-44A3-B58B-E9EEC11385E8}" type="sibTrans" cxnId="{77C4B2FE-21C0-45B7-9BB7-CA6ADF98B059}">
      <dgm:prSet/>
      <dgm:spPr/>
      <dgm:t>
        <a:bodyPr/>
        <a:lstStyle/>
        <a:p>
          <a:endParaRPr lang="en-US"/>
        </a:p>
      </dgm:t>
    </dgm:pt>
    <dgm:pt modelId="{47BEB0FB-9C53-4D9F-8512-1EDC292534BB}">
      <dgm:prSet phldrT="[Text]"/>
      <dgm:spPr/>
      <dgm:t>
        <a:bodyPr/>
        <a:lstStyle/>
        <a:p>
          <a:r>
            <a:rPr lang="en-US" dirty="0"/>
            <a:t>Up-to –date with latest technological changes and inform the team</a:t>
          </a:r>
        </a:p>
      </dgm:t>
    </dgm:pt>
    <dgm:pt modelId="{D5BA1BFC-2DCF-4976-A37A-196A00118308}" type="parTrans" cxnId="{4AC22893-8C46-485C-974D-6A482C62B143}">
      <dgm:prSet/>
      <dgm:spPr/>
      <dgm:t>
        <a:bodyPr/>
        <a:lstStyle/>
        <a:p>
          <a:endParaRPr lang="en-US"/>
        </a:p>
      </dgm:t>
    </dgm:pt>
    <dgm:pt modelId="{5DBBE61C-CB79-41D0-A12C-8F0359C25F68}" type="sibTrans" cxnId="{4AC22893-8C46-485C-974D-6A482C62B143}">
      <dgm:prSet/>
      <dgm:spPr/>
      <dgm:t>
        <a:bodyPr/>
        <a:lstStyle/>
        <a:p>
          <a:endParaRPr lang="en-US"/>
        </a:p>
      </dgm:t>
    </dgm:pt>
    <dgm:pt modelId="{BFDD3442-1E36-4748-94B5-89EEFB6FDE49}" type="pres">
      <dgm:prSet presAssocID="{81894F38-0FB2-48E7-AA93-813772AEFC43}" presName="Name0" presStyleCnt="0">
        <dgm:presLayoutVars>
          <dgm:dir/>
          <dgm:animLvl val="lvl"/>
          <dgm:resizeHandles val="exact"/>
        </dgm:presLayoutVars>
      </dgm:prSet>
      <dgm:spPr/>
    </dgm:pt>
    <dgm:pt modelId="{445D2097-9758-4D77-9F02-07DC7DD1DBC4}" type="pres">
      <dgm:prSet presAssocID="{63037CE7-11FA-467B-8911-567B4FA9C7D1}" presName="linNode" presStyleCnt="0"/>
      <dgm:spPr/>
    </dgm:pt>
    <dgm:pt modelId="{5D30E1CD-499B-4F91-97DE-8C1A85795EAD}" type="pres">
      <dgm:prSet presAssocID="{63037CE7-11FA-467B-8911-567B4FA9C7D1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94B422D7-0642-4297-8EB3-E74BB4FD8822}" type="pres">
      <dgm:prSet presAssocID="{63037CE7-11FA-467B-8911-567B4FA9C7D1}" presName="descendantText" presStyleLbl="alignAccFollowNode1" presStyleIdx="0" presStyleCnt="3">
        <dgm:presLayoutVars>
          <dgm:bulletEnabled val="1"/>
        </dgm:presLayoutVars>
      </dgm:prSet>
      <dgm:spPr/>
    </dgm:pt>
    <dgm:pt modelId="{54FE4393-B390-48FB-9F76-A8A20D5491C6}" type="pres">
      <dgm:prSet presAssocID="{CE6F6EE6-FE66-4695-A816-673C672FC852}" presName="sp" presStyleCnt="0"/>
      <dgm:spPr/>
    </dgm:pt>
    <dgm:pt modelId="{1A36CF02-552B-4B28-9841-D855F59CF0E9}" type="pres">
      <dgm:prSet presAssocID="{AD8851BB-67A2-478C-9EA2-57A7F0E53B8C}" presName="linNode" presStyleCnt="0"/>
      <dgm:spPr/>
    </dgm:pt>
    <dgm:pt modelId="{3276C22B-295A-41E6-AFE5-AEC5BDA0741B}" type="pres">
      <dgm:prSet presAssocID="{AD8851BB-67A2-478C-9EA2-57A7F0E53B8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1387C06A-9D24-48C6-A6C6-CD4CDF327A62}" type="pres">
      <dgm:prSet presAssocID="{AD8851BB-67A2-478C-9EA2-57A7F0E53B8C}" presName="descendantText" presStyleLbl="alignAccFollowNode1" presStyleIdx="1" presStyleCnt="3">
        <dgm:presLayoutVars>
          <dgm:bulletEnabled val="1"/>
        </dgm:presLayoutVars>
      </dgm:prSet>
      <dgm:spPr/>
    </dgm:pt>
    <dgm:pt modelId="{022079F0-2815-4F40-8116-0811D4F8FF9E}" type="pres">
      <dgm:prSet presAssocID="{4A9257CE-6B00-4AC5-8E63-EAD3161E420A}" presName="sp" presStyleCnt="0"/>
      <dgm:spPr/>
    </dgm:pt>
    <dgm:pt modelId="{5865DCED-0CBA-4729-8FD2-A8DDF1BA3AF0}" type="pres">
      <dgm:prSet presAssocID="{F8BF365D-77EC-4660-B530-3D1B676515F2}" presName="linNode" presStyleCnt="0"/>
      <dgm:spPr/>
    </dgm:pt>
    <dgm:pt modelId="{FB38F842-D5BD-4AE1-A315-6E1B287153E3}" type="pres">
      <dgm:prSet presAssocID="{F8BF365D-77EC-4660-B530-3D1B676515F2}" presName="parentText" presStyleLbl="node1" presStyleIdx="2" presStyleCnt="3" custLinFactY="100000" custLinFactNeighborX="-2361" custLinFactNeighborY="113072">
        <dgm:presLayoutVars>
          <dgm:chMax val="1"/>
          <dgm:bulletEnabled val="1"/>
        </dgm:presLayoutVars>
      </dgm:prSet>
      <dgm:spPr/>
    </dgm:pt>
    <dgm:pt modelId="{BF8E7A0A-A3B4-428C-947C-48681D085B4B}" type="pres">
      <dgm:prSet presAssocID="{F8BF365D-77EC-4660-B530-3D1B676515F2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C60CB414-8DFF-407F-B0B1-58F91AAA58BA}" type="presOf" srcId="{BBC837A7-4D9E-4ECA-906C-642775C9B919}" destId="{1387C06A-9D24-48C6-A6C6-CD4CDF327A62}" srcOrd="0" destOrd="0" presId="urn:microsoft.com/office/officeart/2005/8/layout/vList5"/>
    <dgm:cxn modelId="{B6AFC41B-8F30-4D1A-96B0-0C25B8C0531E}" srcId="{AD8851BB-67A2-478C-9EA2-57A7F0E53B8C}" destId="{BBC837A7-4D9E-4ECA-906C-642775C9B919}" srcOrd="0" destOrd="0" parTransId="{05CEED2F-67CF-4A75-AF3D-B2D35BA96D7E}" sibTransId="{9C063C68-3691-4762-A3D8-28D9DD27EE40}"/>
    <dgm:cxn modelId="{B4212E26-AABC-4DB2-9C82-F43CE2ADA6F2}" type="presOf" srcId="{AD8851BB-67A2-478C-9EA2-57A7F0E53B8C}" destId="{3276C22B-295A-41E6-AFE5-AEC5BDA0741B}" srcOrd="0" destOrd="0" presId="urn:microsoft.com/office/officeart/2005/8/layout/vList5"/>
    <dgm:cxn modelId="{CD42E534-5772-4B6C-925C-9A8AFFE66566}" srcId="{AD8851BB-67A2-478C-9EA2-57A7F0E53B8C}" destId="{17ECB3DF-7BA4-4EB7-98B4-3E45BA476617}" srcOrd="1" destOrd="0" parTransId="{B7F92723-92CF-402B-BFA7-C7CCB143BDC7}" sibTransId="{B23EA401-5C51-4E33-A4BB-BF7EBF0EFFD1}"/>
    <dgm:cxn modelId="{FC9CE262-175D-4C68-97D8-A1922132EAF1}" srcId="{63037CE7-11FA-467B-8911-567B4FA9C7D1}" destId="{B6729430-1657-470D-ACD9-7381CF080AB2}" srcOrd="0" destOrd="0" parTransId="{CEA62265-8A6B-4DE3-B2AB-4A22DC903446}" sibTransId="{53FA60D6-6497-4171-8972-5974695606F9}"/>
    <dgm:cxn modelId="{C190BD65-E3EA-4C2B-9078-13580349CEEC}" type="presOf" srcId="{47BEB0FB-9C53-4D9F-8512-1EDC292534BB}" destId="{BF8E7A0A-A3B4-428C-947C-48681D085B4B}" srcOrd="0" destOrd="1" presId="urn:microsoft.com/office/officeart/2005/8/layout/vList5"/>
    <dgm:cxn modelId="{ED6FA247-8054-4F5F-89BA-6D03FC3BDBDF}" type="presOf" srcId="{B6729430-1657-470D-ACD9-7381CF080AB2}" destId="{94B422D7-0642-4297-8EB3-E74BB4FD8822}" srcOrd="0" destOrd="0" presId="urn:microsoft.com/office/officeart/2005/8/layout/vList5"/>
    <dgm:cxn modelId="{0DADF174-DDE8-4534-AF44-F7A1A10ECB5B}" srcId="{81894F38-0FB2-48E7-AA93-813772AEFC43}" destId="{F8BF365D-77EC-4660-B530-3D1B676515F2}" srcOrd="2" destOrd="0" parTransId="{D65FA60D-9AEE-481D-91ED-F3217645BA62}" sibTransId="{4570A395-3667-4504-9C67-F38A919E0463}"/>
    <dgm:cxn modelId="{F81BB68F-C275-4BDE-B5AC-13E142B4A8E8}" type="presOf" srcId="{63037CE7-11FA-467B-8911-567B4FA9C7D1}" destId="{5D30E1CD-499B-4F91-97DE-8C1A85795EAD}" srcOrd="0" destOrd="0" presId="urn:microsoft.com/office/officeart/2005/8/layout/vList5"/>
    <dgm:cxn modelId="{4AC22893-8C46-485C-974D-6A482C62B143}" srcId="{F8BF365D-77EC-4660-B530-3D1B676515F2}" destId="{47BEB0FB-9C53-4D9F-8512-1EDC292534BB}" srcOrd="1" destOrd="0" parTransId="{D5BA1BFC-2DCF-4976-A37A-196A00118308}" sibTransId="{5DBBE61C-CB79-41D0-A12C-8F0359C25F68}"/>
    <dgm:cxn modelId="{20C250A3-7535-485A-8BC5-4E15C71B292C}" type="presOf" srcId="{F8BF365D-77EC-4660-B530-3D1B676515F2}" destId="{FB38F842-D5BD-4AE1-A315-6E1B287153E3}" srcOrd="0" destOrd="0" presId="urn:microsoft.com/office/officeart/2005/8/layout/vList5"/>
    <dgm:cxn modelId="{2CB536AE-E429-46B2-BEEB-24F49922DA9B}" type="presOf" srcId="{C78856D1-CACC-442F-9165-A2EE3EAFE8B2}" destId="{BF8E7A0A-A3B4-428C-947C-48681D085B4B}" srcOrd="0" destOrd="0" presId="urn:microsoft.com/office/officeart/2005/8/layout/vList5"/>
    <dgm:cxn modelId="{6820EFC5-D504-4C57-9B8B-51580076785B}" type="presOf" srcId="{81894F38-0FB2-48E7-AA93-813772AEFC43}" destId="{BFDD3442-1E36-4748-94B5-89EEFB6FDE49}" srcOrd="0" destOrd="0" presId="urn:microsoft.com/office/officeart/2005/8/layout/vList5"/>
    <dgm:cxn modelId="{6B4A5ECF-73E5-4B44-84C8-F11E64C13F2E}" srcId="{63037CE7-11FA-467B-8911-567B4FA9C7D1}" destId="{CA5F197F-690E-4673-8F92-6E84C653323B}" srcOrd="1" destOrd="0" parTransId="{9BF303F3-7CF6-4632-A478-3866E1B732CB}" sibTransId="{FCBA0C7A-5C10-420F-A5F1-7305B994194A}"/>
    <dgm:cxn modelId="{62600CD2-2357-482A-B012-56F472B50DC3}" srcId="{81894F38-0FB2-48E7-AA93-813772AEFC43}" destId="{63037CE7-11FA-467B-8911-567B4FA9C7D1}" srcOrd="0" destOrd="0" parTransId="{CA65C377-7B7E-49A5-AAD0-0B0524FE7AA6}" sibTransId="{CE6F6EE6-FE66-4695-A816-673C672FC852}"/>
    <dgm:cxn modelId="{DA2596D2-1878-4F4D-BDCA-941C522F5DE8}" srcId="{81894F38-0FB2-48E7-AA93-813772AEFC43}" destId="{AD8851BB-67A2-478C-9EA2-57A7F0E53B8C}" srcOrd="1" destOrd="0" parTransId="{0F5D6DB3-26C6-46FF-80BA-702891A0D1ED}" sibTransId="{4A9257CE-6B00-4AC5-8E63-EAD3161E420A}"/>
    <dgm:cxn modelId="{065CCBF0-B4B8-4B1C-9809-07F4742313D7}" type="presOf" srcId="{CA5F197F-690E-4673-8F92-6E84C653323B}" destId="{94B422D7-0642-4297-8EB3-E74BB4FD8822}" srcOrd="0" destOrd="1" presId="urn:microsoft.com/office/officeart/2005/8/layout/vList5"/>
    <dgm:cxn modelId="{592E07F5-3153-427F-895F-9B1AC1E196FA}" type="presOf" srcId="{17ECB3DF-7BA4-4EB7-98B4-3E45BA476617}" destId="{1387C06A-9D24-48C6-A6C6-CD4CDF327A62}" srcOrd="0" destOrd="1" presId="urn:microsoft.com/office/officeart/2005/8/layout/vList5"/>
    <dgm:cxn modelId="{77C4B2FE-21C0-45B7-9BB7-CA6ADF98B059}" srcId="{F8BF365D-77EC-4660-B530-3D1B676515F2}" destId="{C78856D1-CACC-442F-9165-A2EE3EAFE8B2}" srcOrd="0" destOrd="0" parTransId="{D6F6A194-B5B8-4FA2-AF81-883BE45E2ABF}" sibTransId="{A19B9134-4664-44A3-B58B-E9EEC11385E8}"/>
    <dgm:cxn modelId="{F2C9D763-F228-44AB-BC8F-822896E46BA6}" type="presParOf" srcId="{BFDD3442-1E36-4748-94B5-89EEFB6FDE49}" destId="{445D2097-9758-4D77-9F02-07DC7DD1DBC4}" srcOrd="0" destOrd="0" presId="urn:microsoft.com/office/officeart/2005/8/layout/vList5"/>
    <dgm:cxn modelId="{4E50FAD7-895E-434A-AC2B-624FD479F81C}" type="presParOf" srcId="{445D2097-9758-4D77-9F02-07DC7DD1DBC4}" destId="{5D30E1CD-499B-4F91-97DE-8C1A85795EAD}" srcOrd="0" destOrd="0" presId="urn:microsoft.com/office/officeart/2005/8/layout/vList5"/>
    <dgm:cxn modelId="{E6123BD8-5F81-47E4-BC5B-E3C6ECDB4CD3}" type="presParOf" srcId="{445D2097-9758-4D77-9F02-07DC7DD1DBC4}" destId="{94B422D7-0642-4297-8EB3-E74BB4FD8822}" srcOrd="1" destOrd="0" presId="urn:microsoft.com/office/officeart/2005/8/layout/vList5"/>
    <dgm:cxn modelId="{BD12528B-2269-44EC-9FAB-46B6A96BE243}" type="presParOf" srcId="{BFDD3442-1E36-4748-94B5-89EEFB6FDE49}" destId="{54FE4393-B390-48FB-9F76-A8A20D5491C6}" srcOrd="1" destOrd="0" presId="urn:microsoft.com/office/officeart/2005/8/layout/vList5"/>
    <dgm:cxn modelId="{5C9F04D9-3068-4509-AB85-A1199BCA32FC}" type="presParOf" srcId="{BFDD3442-1E36-4748-94B5-89EEFB6FDE49}" destId="{1A36CF02-552B-4B28-9841-D855F59CF0E9}" srcOrd="2" destOrd="0" presId="urn:microsoft.com/office/officeart/2005/8/layout/vList5"/>
    <dgm:cxn modelId="{0F0EC48F-694B-43A0-AB0B-9E6132777317}" type="presParOf" srcId="{1A36CF02-552B-4B28-9841-D855F59CF0E9}" destId="{3276C22B-295A-41E6-AFE5-AEC5BDA0741B}" srcOrd="0" destOrd="0" presId="urn:microsoft.com/office/officeart/2005/8/layout/vList5"/>
    <dgm:cxn modelId="{B99E29FA-B24B-4DE8-A58D-78772BA61BF9}" type="presParOf" srcId="{1A36CF02-552B-4B28-9841-D855F59CF0E9}" destId="{1387C06A-9D24-48C6-A6C6-CD4CDF327A62}" srcOrd="1" destOrd="0" presId="urn:microsoft.com/office/officeart/2005/8/layout/vList5"/>
    <dgm:cxn modelId="{64EA4542-1FB9-4FB0-B4FF-4916C73A3DD7}" type="presParOf" srcId="{BFDD3442-1E36-4748-94B5-89EEFB6FDE49}" destId="{022079F0-2815-4F40-8116-0811D4F8FF9E}" srcOrd="3" destOrd="0" presId="urn:microsoft.com/office/officeart/2005/8/layout/vList5"/>
    <dgm:cxn modelId="{BDAE8589-92DE-4F9E-93A1-72518326F8C0}" type="presParOf" srcId="{BFDD3442-1E36-4748-94B5-89EEFB6FDE49}" destId="{5865DCED-0CBA-4729-8FD2-A8DDF1BA3AF0}" srcOrd="4" destOrd="0" presId="urn:microsoft.com/office/officeart/2005/8/layout/vList5"/>
    <dgm:cxn modelId="{06612695-242B-493D-954B-57BFA123A756}" type="presParOf" srcId="{5865DCED-0CBA-4729-8FD2-A8DDF1BA3AF0}" destId="{FB38F842-D5BD-4AE1-A315-6E1B287153E3}" srcOrd="0" destOrd="0" presId="urn:microsoft.com/office/officeart/2005/8/layout/vList5"/>
    <dgm:cxn modelId="{ED502E8C-C600-49EA-AAF3-182FCFEA43E7}" type="presParOf" srcId="{5865DCED-0CBA-4729-8FD2-A8DDF1BA3AF0}" destId="{BF8E7A0A-A3B4-428C-947C-48681D085B4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696E635-F88F-4370-AC07-F313A91A8C98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D838B4-B307-4E92-83F9-D599C79EE064}">
      <dgm:prSet phldrT="[Text]"/>
      <dgm:spPr/>
      <dgm:t>
        <a:bodyPr/>
        <a:lstStyle/>
        <a:p>
          <a:r>
            <a:rPr lang="en-US" dirty="0"/>
            <a:t>S.A+ Sec</a:t>
          </a:r>
        </a:p>
      </dgm:t>
    </dgm:pt>
    <dgm:pt modelId="{B6F71773-189B-417F-8CE7-5F3DA59756E6}" type="parTrans" cxnId="{07C32A09-7ABF-4998-B0B4-D1A660690817}">
      <dgm:prSet/>
      <dgm:spPr/>
      <dgm:t>
        <a:bodyPr/>
        <a:lstStyle/>
        <a:p>
          <a:endParaRPr lang="en-US"/>
        </a:p>
      </dgm:t>
    </dgm:pt>
    <dgm:pt modelId="{72FECC84-D3C1-4075-8AA4-17BD44F6DABA}" type="sibTrans" cxnId="{07C32A09-7ABF-4998-B0B4-D1A660690817}">
      <dgm:prSet/>
      <dgm:spPr/>
      <dgm:t>
        <a:bodyPr/>
        <a:lstStyle/>
        <a:p>
          <a:endParaRPr lang="en-US"/>
        </a:p>
      </dgm:t>
    </dgm:pt>
    <dgm:pt modelId="{BA70776C-8D49-425F-B5EA-7B28CCA61542}">
      <dgm:prSet phldrT="[Text]"/>
      <dgm:spPr/>
      <dgm:t>
        <a:bodyPr/>
        <a:lstStyle/>
        <a:p>
          <a:r>
            <a:rPr lang="en-US" dirty="0"/>
            <a:t>Server Administrator and  also responsible for server security </a:t>
          </a:r>
        </a:p>
      </dgm:t>
    </dgm:pt>
    <dgm:pt modelId="{9DFEA503-E6E8-4773-AFF5-A338A354037B}" type="parTrans" cxnId="{1A3FB15C-19A4-4A29-9441-2A69647C9F62}">
      <dgm:prSet/>
      <dgm:spPr/>
      <dgm:t>
        <a:bodyPr/>
        <a:lstStyle/>
        <a:p>
          <a:endParaRPr lang="en-US"/>
        </a:p>
      </dgm:t>
    </dgm:pt>
    <dgm:pt modelId="{C4F72114-1B04-4A41-AF59-C154B2934C9F}" type="sibTrans" cxnId="{1A3FB15C-19A4-4A29-9441-2A69647C9F62}">
      <dgm:prSet/>
      <dgm:spPr/>
      <dgm:t>
        <a:bodyPr/>
        <a:lstStyle/>
        <a:p>
          <a:endParaRPr lang="en-US"/>
        </a:p>
      </dgm:t>
    </dgm:pt>
    <dgm:pt modelId="{CAC8B204-2744-4962-85D8-F69730AB148D}">
      <dgm:prSet phldrT="[Text]"/>
      <dgm:spPr/>
      <dgm:t>
        <a:bodyPr/>
        <a:lstStyle/>
        <a:p>
          <a:r>
            <a:rPr lang="en-US" dirty="0"/>
            <a:t>IT support for server and all team members</a:t>
          </a:r>
        </a:p>
      </dgm:t>
    </dgm:pt>
    <dgm:pt modelId="{AA825F07-01B0-4C11-B2F2-70C2FE6A32F0}" type="parTrans" cxnId="{274D7813-3B1B-43FF-8BB1-206F1E4CF94C}">
      <dgm:prSet/>
      <dgm:spPr/>
      <dgm:t>
        <a:bodyPr/>
        <a:lstStyle/>
        <a:p>
          <a:endParaRPr lang="en-US"/>
        </a:p>
      </dgm:t>
    </dgm:pt>
    <dgm:pt modelId="{5134F486-99E5-4CBA-A549-E609CF08FC90}" type="sibTrans" cxnId="{274D7813-3B1B-43FF-8BB1-206F1E4CF94C}">
      <dgm:prSet/>
      <dgm:spPr/>
      <dgm:t>
        <a:bodyPr/>
        <a:lstStyle/>
        <a:p>
          <a:endParaRPr lang="en-US"/>
        </a:p>
      </dgm:t>
    </dgm:pt>
    <dgm:pt modelId="{43289AC3-9B66-459E-A932-09D61CA7970F}">
      <dgm:prSet phldrT="[Text]"/>
      <dgm:spPr/>
      <dgm:t>
        <a:bodyPr/>
        <a:lstStyle/>
        <a:p>
          <a:r>
            <a:rPr lang="en-US" dirty="0" err="1"/>
            <a:t>ADeV</a:t>
          </a:r>
          <a:endParaRPr lang="en-US" dirty="0"/>
        </a:p>
      </dgm:t>
    </dgm:pt>
    <dgm:pt modelId="{5F98C64C-45EC-493D-8ADE-E5DE6C3896AB}" type="parTrans" cxnId="{E6468CE0-6009-463B-9A01-7497353741CF}">
      <dgm:prSet/>
      <dgm:spPr/>
      <dgm:t>
        <a:bodyPr/>
        <a:lstStyle/>
        <a:p>
          <a:endParaRPr lang="en-US"/>
        </a:p>
      </dgm:t>
    </dgm:pt>
    <dgm:pt modelId="{2F565BB9-E195-45AE-881E-2DA43934A9C6}" type="sibTrans" cxnId="{E6468CE0-6009-463B-9A01-7497353741CF}">
      <dgm:prSet/>
      <dgm:spPr/>
      <dgm:t>
        <a:bodyPr/>
        <a:lstStyle/>
        <a:p>
          <a:endParaRPr lang="en-US"/>
        </a:p>
      </dgm:t>
    </dgm:pt>
    <dgm:pt modelId="{EA7899E3-42F3-4ED4-9111-A1BF59568EED}">
      <dgm:prSet phldrT="[Text]"/>
      <dgm:spPr/>
      <dgm:t>
        <a:bodyPr/>
        <a:lstStyle/>
        <a:p>
          <a:r>
            <a:rPr lang="en-US" dirty="0"/>
            <a:t>Android developer, responsible for android app development</a:t>
          </a:r>
        </a:p>
      </dgm:t>
    </dgm:pt>
    <dgm:pt modelId="{BF0AB599-FEED-42D4-B611-A05812D61A25}" type="parTrans" cxnId="{72F32B73-2EAF-4A8F-9A09-0E7CC48BED44}">
      <dgm:prSet/>
      <dgm:spPr/>
      <dgm:t>
        <a:bodyPr/>
        <a:lstStyle/>
        <a:p>
          <a:endParaRPr lang="en-US"/>
        </a:p>
      </dgm:t>
    </dgm:pt>
    <dgm:pt modelId="{4190DC23-A7B5-4B94-9155-4E9180891FFB}" type="sibTrans" cxnId="{72F32B73-2EAF-4A8F-9A09-0E7CC48BED44}">
      <dgm:prSet/>
      <dgm:spPr/>
      <dgm:t>
        <a:bodyPr/>
        <a:lstStyle/>
        <a:p>
          <a:endParaRPr lang="en-US"/>
        </a:p>
      </dgm:t>
    </dgm:pt>
    <dgm:pt modelId="{35DC5C62-74FD-446F-A8EE-E08DE916D8C6}">
      <dgm:prSet phldrT="[Text]"/>
      <dgm:spPr/>
      <dgm:t>
        <a:bodyPr/>
        <a:lstStyle/>
        <a:p>
          <a:r>
            <a:rPr lang="en-US" dirty="0"/>
            <a:t>Also responsible for Android app related support and also for android security</a:t>
          </a:r>
        </a:p>
      </dgm:t>
    </dgm:pt>
    <dgm:pt modelId="{18303F0A-8FFF-4B52-8C75-FA314BA6D55F}" type="parTrans" cxnId="{319F678B-902D-4787-8948-3CA32CAFC3B7}">
      <dgm:prSet/>
      <dgm:spPr/>
      <dgm:t>
        <a:bodyPr/>
        <a:lstStyle/>
        <a:p>
          <a:endParaRPr lang="en-US"/>
        </a:p>
      </dgm:t>
    </dgm:pt>
    <dgm:pt modelId="{5AE19CA6-BB37-4870-AB97-B69A0EEDC997}" type="sibTrans" cxnId="{319F678B-902D-4787-8948-3CA32CAFC3B7}">
      <dgm:prSet/>
      <dgm:spPr/>
      <dgm:t>
        <a:bodyPr/>
        <a:lstStyle/>
        <a:p>
          <a:endParaRPr lang="en-US"/>
        </a:p>
      </dgm:t>
    </dgm:pt>
    <dgm:pt modelId="{03368332-7BDF-42E3-AAC1-09504798EAE2}">
      <dgm:prSet phldrT="[Text]"/>
      <dgm:spPr/>
      <dgm:t>
        <a:bodyPr/>
        <a:lstStyle/>
        <a:p>
          <a:r>
            <a:rPr lang="en-US" dirty="0" err="1"/>
            <a:t>IoSDev</a:t>
          </a:r>
          <a:endParaRPr lang="en-US" dirty="0"/>
        </a:p>
      </dgm:t>
    </dgm:pt>
    <dgm:pt modelId="{76191B4D-B5A4-4857-A84E-F4FC69B47507}" type="parTrans" cxnId="{3B7A9A5C-F8BB-44D3-9E8A-681F9699CEBB}">
      <dgm:prSet/>
      <dgm:spPr/>
      <dgm:t>
        <a:bodyPr/>
        <a:lstStyle/>
        <a:p>
          <a:endParaRPr lang="en-US"/>
        </a:p>
      </dgm:t>
    </dgm:pt>
    <dgm:pt modelId="{2E4B1C15-FB93-46D8-9D60-880EC285AD28}" type="sibTrans" cxnId="{3B7A9A5C-F8BB-44D3-9E8A-681F9699CEBB}">
      <dgm:prSet/>
      <dgm:spPr/>
      <dgm:t>
        <a:bodyPr/>
        <a:lstStyle/>
        <a:p>
          <a:endParaRPr lang="en-US"/>
        </a:p>
      </dgm:t>
    </dgm:pt>
    <dgm:pt modelId="{93E1EAD2-BB89-4F36-A16E-91E562BCD5FF}">
      <dgm:prSet phldrT="[Text]"/>
      <dgm:spPr/>
      <dgm:t>
        <a:bodyPr/>
        <a:lstStyle/>
        <a:p>
          <a:r>
            <a:rPr lang="en-US" dirty="0" err="1"/>
            <a:t>Ios</a:t>
          </a:r>
          <a:r>
            <a:rPr lang="en-US" dirty="0"/>
            <a:t> developer (typically swift), </a:t>
          </a:r>
        </a:p>
      </dgm:t>
    </dgm:pt>
    <dgm:pt modelId="{A4823397-8C98-4224-A8E3-71869489BA1E}" type="parTrans" cxnId="{73FDAF40-625E-4DDB-BA92-D486F21BCCF2}">
      <dgm:prSet/>
      <dgm:spPr/>
      <dgm:t>
        <a:bodyPr/>
        <a:lstStyle/>
        <a:p>
          <a:endParaRPr lang="en-US"/>
        </a:p>
      </dgm:t>
    </dgm:pt>
    <dgm:pt modelId="{F8F5E39E-3DD0-47AF-A3DA-40A01DCF8824}" type="sibTrans" cxnId="{73FDAF40-625E-4DDB-BA92-D486F21BCCF2}">
      <dgm:prSet/>
      <dgm:spPr/>
      <dgm:t>
        <a:bodyPr/>
        <a:lstStyle/>
        <a:p>
          <a:endParaRPr lang="en-US"/>
        </a:p>
      </dgm:t>
    </dgm:pt>
    <dgm:pt modelId="{7199EA24-0C2F-4925-A632-BFA65769DA36}">
      <dgm:prSet phldrT="[Text]" phldr="1"/>
      <dgm:spPr/>
      <dgm:t>
        <a:bodyPr/>
        <a:lstStyle/>
        <a:p>
          <a:endParaRPr lang="en-US"/>
        </a:p>
      </dgm:t>
    </dgm:pt>
    <dgm:pt modelId="{707DD76A-62DC-4FBD-83F9-317DE120D1C8}" type="parTrans" cxnId="{9033882A-1686-4974-818B-49667AC45265}">
      <dgm:prSet/>
      <dgm:spPr/>
      <dgm:t>
        <a:bodyPr/>
        <a:lstStyle/>
        <a:p>
          <a:endParaRPr lang="en-US"/>
        </a:p>
      </dgm:t>
    </dgm:pt>
    <dgm:pt modelId="{4C66679B-DB6A-438B-936D-A1C12F270E0C}" type="sibTrans" cxnId="{9033882A-1686-4974-818B-49667AC45265}">
      <dgm:prSet/>
      <dgm:spPr/>
      <dgm:t>
        <a:bodyPr/>
        <a:lstStyle/>
        <a:p>
          <a:endParaRPr lang="en-US"/>
        </a:p>
      </dgm:t>
    </dgm:pt>
    <dgm:pt modelId="{77DF0FB6-7761-4326-9EC6-88C1A0A6522F}" type="pres">
      <dgm:prSet presAssocID="{B696E635-F88F-4370-AC07-F313A91A8C98}" presName="Name0" presStyleCnt="0">
        <dgm:presLayoutVars>
          <dgm:dir/>
          <dgm:animLvl val="lvl"/>
          <dgm:resizeHandles val="exact"/>
        </dgm:presLayoutVars>
      </dgm:prSet>
      <dgm:spPr/>
    </dgm:pt>
    <dgm:pt modelId="{EF25D968-8941-433F-906F-50A6B97551BC}" type="pres">
      <dgm:prSet presAssocID="{93D838B4-B307-4E92-83F9-D599C79EE064}" presName="linNode" presStyleCnt="0"/>
      <dgm:spPr/>
    </dgm:pt>
    <dgm:pt modelId="{3ED29DB0-AECC-41B1-A0CB-47F09127DDEA}" type="pres">
      <dgm:prSet presAssocID="{93D838B4-B307-4E92-83F9-D599C79EE064}" presName="parentText" presStyleLbl="node1" presStyleIdx="0" presStyleCnt="3" custLinFactNeighborX="0" custLinFactNeighborY="1445">
        <dgm:presLayoutVars>
          <dgm:chMax val="1"/>
          <dgm:bulletEnabled val="1"/>
        </dgm:presLayoutVars>
      </dgm:prSet>
      <dgm:spPr/>
    </dgm:pt>
    <dgm:pt modelId="{85F6880E-5DF5-4818-B85D-6338A96C2E04}" type="pres">
      <dgm:prSet presAssocID="{93D838B4-B307-4E92-83F9-D599C79EE064}" presName="descendantText" presStyleLbl="alignAccFollowNode1" presStyleIdx="0" presStyleCnt="3" custLinFactNeighborX="0" custLinFactNeighborY="-22296">
        <dgm:presLayoutVars>
          <dgm:bulletEnabled val="1"/>
        </dgm:presLayoutVars>
      </dgm:prSet>
      <dgm:spPr/>
    </dgm:pt>
    <dgm:pt modelId="{B85C201C-00BE-4CF8-99B3-BF123039A003}" type="pres">
      <dgm:prSet presAssocID="{72FECC84-D3C1-4075-8AA4-17BD44F6DABA}" presName="sp" presStyleCnt="0"/>
      <dgm:spPr/>
    </dgm:pt>
    <dgm:pt modelId="{057E91F5-4397-409F-A203-F350F31303B5}" type="pres">
      <dgm:prSet presAssocID="{43289AC3-9B66-459E-A932-09D61CA7970F}" presName="linNode" presStyleCnt="0"/>
      <dgm:spPr/>
    </dgm:pt>
    <dgm:pt modelId="{F8E767DC-CDCB-4D90-83BD-7D1B06FC514E}" type="pres">
      <dgm:prSet presAssocID="{43289AC3-9B66-459E-A932-09D61CA7970F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DFF51C58-B7BA-4C1D-ACB2-03C832645ED6}" type="pres">
      <dgm:prSet presAssocID="{43289AC3-9B66-459E-A932-09D61CA7970F}" presName="descendantText" presStyleLbl="alignAccFollowNode1" presStyleIdx="1" presStyleCnt="3">
        <dgm:presLayoutVars>
          <dgm:bulletEnabled val="1"/>
        </dgm:presLayoutVars>
      </dgm:prSet>
      <dgm:spPr/>
    </dgm:pt>
    <dgm:pt modelId="{D977BF93-2A81-47B6-A097-818A589AAC0C}" type="pres">
      <dgm:prSet presAssocID="{2F565BB9-E195-45AE-881E-2DA43934A9C6}" presName="sp" presStyleCnt="0"/>
      <dgm:spPr/>
    </dgm:pt>
    <dgm:pt modelId="{A635504F-3EA7-4B4E-AE4B-DE1A11B0E755}" type="pres">
      <dgm:prSet presAssocID="{03368332-7BDF-42E3-AAC1-09504798EAE2}" presName="linNode" presStyleCnt="0"/>
      <dgm:spPr/>
    </dgm:pt>
    <dgm:pt modelId="{58171A0D-1532-4213-A8F6-BBDB3827168B}" type="pres">
      <dgm:prSet presAssocID="{03368332-7BDF-42E3-AAC1-09504798EAE2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168905D3-33ED-49DE-9C9E-7616A48C3E94}" type="pres">
      <dgm:prSet presAssocID="{03368332-7BDF-42E3-AAC1-09504798EAE2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E0F30E07-FA20-4FF9-A91B-EC54AFDAE073}" type="presOf" srcId="{93D838B4-B307-4E92-83F9-D599C79EE064}" destId="{3ED29DB0-AECC-41B1-A0CB-47F09127DDEA}" srcOrd="0" destOrd="0" presId="urn:microsoft.com/office/officeart/2005/8/layout/vList5"/>
    <dgm:cxn modelId="{07C32A09-7ABF-4998-B0B4-D1A660690817}" srcId="{B696E635-F88F-4370-AC07-F313A91A8C98}" destId="{93D838B4-B307-4E92-83F9-D599C79EE064}" srcOrd="0" destOrd="0" parTransId="{B6F71773-189B-417F-8CE7-5F3DA59756E6}" sibTransId="{72FECC84-D3C1-4075-8AA4-17BD44F6DABA}"/>
    <dgm:cxn modelId="{274D7813-3B1B-43FF-8BB1-206F1E4CF94C}" srcId="{93D838B4-B307-4E92-83F9-D599C79EE064}" destId="{CAC8B204-2744-4962-85D8-F69730AB148D}" srcOrd="1" destOrd="0" parTransId="{AA825F07-01B0-4C11-B2F2-70C2FE6A32F0}" sibTransId="{5134F486-99E5-4CBA-A549-E609CF08FC90}"/>
    <dgm:cxn modelId="{750B4320-1472-4A79-BD0E-C594C36FCE6C}" type="presOf" srcId="{93E1EAD2-BB89-4F36-A16E-91E562BCD5FF}" destId="{168905D3-33ED-49DE-9C9E-7616A48C3E94}" srcOrd="0" destOrd="0" presId="urn:microsoft.com/office/officeart/2005/8/layout/vList5"/>
    <dgm:cxn modelId="{9033882A-1686-4974-818B-49667AC45265}" srcId="{03368332-7BDF-42E3-AAC1-09504798EAE2}" destId="{7199EA24-0C2F-4925-A632-BFA65769DA36}" srcOrd="1" destOrd="0" parTransId="{707DD76A-62DC-4FBD-83F9-317DE120D1C8}" sibTransId="{4C66679B-DB6A-438B-936D-A1C12F270E0C}"/>
    <dgm:cxn modelId="{39C6B32C-1FD1-4F6B-8688-7EE9A9F70296}" type="presOf" srcId="{B696E635-F88F-4370-AC07-F313A91A8C98}" destId="{77DF0FB6-7761-4326-9EC6-88C1A0A6522F}" srcOrd="0" destOrd="0" presId="urn:microsoft.com/office/officeart/2005/8/layout/vList5"/>
    <dgm:cxn modelId="{73FDAF40-625E-4DDB-BA92-D486F21BCCF2}" srcId="{03368332-7BDF-42E3-AAC1-09504798EAE2}" destId="{93E1EAD2-BB89-4F36-A16E-91E562BCD5FF}" srcOrd="0" destOrd="0" parTransId="{A4823397-8C98-4224-A8E3-71869489BA1E}" sibTransId="{F8F5E39E-3DD0-47AF-A3DA-40A01DCF8824}"/>
    <dgm:cxn modelId="{3B7A9A5C-F8BB-44D3-9E8A-681F9699CEBB}" srcId="{B696E635-F88F-4370-AC07-F313A91A8C98}" destId="{03368332-7BDF-42E3-AAC1-09504798EAE2}" srcOrd="2" destOrd="0" parTransId="{76191B4D-B5A4-4857-A84E-F4FC69B47507}" sibTransId="{2E4B1C15-FB93-46D8-9D60-880EC285AD28}"/>
    <dgm:cxn modelId="{1A3FB15C-19A4-4A29-9441-2A69647C9F62}" srcId="{93D838B4-B307-4E92-83F9-D599C79EE064}" destId="{BA70776C-8D49-425F-B5EA-7B28CCA61542}" srcOrd="0" destOrd="0" parTransId="{9DFEA503-E6E8-4773-AFF5-A338A354037B}" sibTransId="{C4F72114-1B04-4A41-AF59-C154B2934C9F}"/>
    <dgm:cxn modelId="{5DC93860-42B3-4C98-BE2A-36585CF7155D}" type="presOf" srcId="{03368332-7BDF-42E3-AAC1-09504798EAE2}" destId="{58171A0D-1532-4213-A8F6-BBDB3827168B}" srcOrd="0" destOrd="0" presId="urn:microsoft.com/office/officeart/2005/8/layout/vList5"/>
    <dgm:cxn modelId="{72F32B73-2EAF-4A8F-9A09-0E7CC48BED44}" srcId="{43289AC3-9B66-459E-A932-09D61CA7970F}" destId="{EA7899E3-42F3-4ED4-9111-A1BF59568EED}" srcOrd="0" destOrd="0" parTransId="{BF0AB599-FEED-42D4-B611-A05812D61A25}" sibTransId="{4190DC23-A7B5-4B94-9155-4E9180891FFB}"/>
    <dgm:cxn modelId="{7BAD0A54-3028-4446-8822-609C8CED5EA1}" type="presOf" srcId="{7199EA24-0C2F-4925-A632-BFA65769DA36}" destId="{168905D3-33ED-49DE-9C9E-7616A48C3E94}" srcOrd="0" destOrd="1" presId="urn:microsoft.com/office/officeart/2005/8/layout/vList5"/>
    <dgm:cxn modelId="{5AE8BF58-F1A6-4148-8381-B47F73B33392}" type="presOf" srcId="{BA70776C-8D49-425F-B5EA-7B28CCA61542}" destId="{85F6880E-5DF5-4818-B85D-6338A96C2E04}" srcOrd="0" destOrd="0" presId="urn:microsoft.com/office/officeart/2005/8/layout/vList5"/>
    <dgm:cxn modelId="{1D54D581-7545-44BC-A712-2ED6F5B1D90B}" type="presOf" srcId="{35DC5C62-74FD-446F-A8EE-E08DE916D8C6}" destId="{DFF51C58-B7BA-4C1D-ACB2-03C832645ED6}" srcOrd="0" destOrd="1" presId="urn:microsoft.com/office/officeart/2005/8/layout/vList5"/>
    <dgm:cxn modelId="{319F678B-902D-4787-8948-3CA32CAFC3B7}" srcId="{43289AC3-9B66-459E-A932-09D61CA7970F}" destId="{35DC5C62-74FD-446F-A8EE-E08DE916D8C6}" srcOrd="1" destOrd="0" parTransId="{18303F0A-8FFF-4B52-8C75-FA314BA6D55F}" sibTransId="{5AE19CA6-BB37-4870-AB97-B69A0EEDC997}"/>
    <dgm:cxn modelId="{67E79F8E-B751-43E1-92A1-396BBE53B891}" type="presOf" srcId="{43289AC3-9B66-459E-A932-09D61CA7970F}" destId="{F8E767DC-CDCB-4D90-83BD-7D1B06FC514E}" srcOrd="0" destOrd="0" presId="urn:microsoft.com/office/officeart/2005/8/layout/vList5"/>
    <dgm:cxn modelId="{7AFC17C7-37F9-49FA-ABB9-9CE29CC5C319}" type="presOf" srcId="{EA7899E3-42F3-4ED4-9111-A1BF59568EED}" destId="{DFF51C58-B7BA-4C1D-ACB2-03C832645ED6}" srcOrd="0" destOrd="0" presId="urn:microsoft.com/office/officeart/2005/8/layout/vList5"/>
    <dgm:cxn modelId="{057954D5-4AC2-4A3D-AA60-0DF6BE50E779}" type="presOf" srcId="{CAC8B204-2744-4962-85D8-F69730AB148D}" destId="{85F6880E-5DF5-4818-B85D-6338A96C2E04}" srcOrd="0" destOrd="1" presId="urn:microsoft.com/office/officeart/2005/8/layout/vList5"/>
    <dgm:cxn modelId="{E6468CE0-6009-463B-9A01-7497353741CF}" srcId="{B696E635-F88F-4370-AC07-F313A91A8C98}" destId="{43289AC3-9B66-459E-A932-09D61CA7970F}" srcOrd="1" destOrd="0" parTransId="{5F98C64C-45EC-493D-8ADE-E5DE6C3896AB}" sibTransId="{2F565BB9-E195-45AE-881E-2DA43934A9C6}"/>
    <dgm:cxn modelId="{2A0D7D01-E095-4C5A-A84C-C2A2E8450124}" type="presParOf" srcId="{77DF0FB6-7761-4326-9EC6-88C1A0A6522F}" destId="{EF25D968-8941-433F-906F-50A6B97551BC}" srcOrd="0" destOrd="0" presId="urn:microsoft.com/office/officeart/2005/8/layout/vList5"/>
    <dgm:cxn modelId="{B42AFD7E-CEE1-48CA-92A4-A3268B32E3F1}" type="presParOf" srcId="{EF25D968-8941-433F-906F-50A6B97551BC}" destId="{3ED29DB0-AECC-41B1-A0CB-47F09127DDEA}" srcOrd="0" destOrd="0" presId="urn:microsoft.com/office/officeart/2005/8/layout/vList5"/>
    <dgm:cxn modelId="{12342C00-7279-4FD3-8B05-5104004C32B3}" type="presParOf" srcId="{EF25D968-8941-433F-906F-50A6B97551BC}" destId="{85F6880E-5DF5-4818-B85D-6338A96C2E04}" srcOrd="1" destOrd="0" presId="urn:microsoft.com/office/officeart/2005/8/layout/vList5"/>
    <dgm:cxn modelId="{5774E763-6208-46FD-85F4-BC48DEC334FA}" type="presParOf" srcId="{77DF0FB6-7761-4326-9EC6-88C1A0A6522F}" destId="{B85C201C-00BE-4CF8-99B3-BF123039A003}" srcOrd="1" destOrd="0" presId="urn:microsoft.com/office/officeart/2005/8/layout/vList5"/>
    <dgm:cxn modelId="{9E007F9D-6594-4F2B-BB8B-7C7487DF3FE2}" type="presParOf" srcId="{77DF0FB6-7761-4326-9EC6-88C1A0A6522F}" destId="{057E91F5-4397-409F-A203-F350F31303B5}" srcOrd="2" destOrd="0" presId="urn:microsoft.com/office/officeart/2005/8/layout/vList5"/>
    <dgm:cxn modelId="{D2B61EEB-ACF5-4F40-B10B-39917937AAB1}" type="presParOf" srcId="{057E91F5-4397-409F-A203-F350F31303B5}" destId="{F8E767DC-CDCB-4D90-83BD-7D1B06FC514E}" srcOrd="0" destOrd="0" presId="urn:microsoft.com/office/officeart/2005/8/layout/vList5"/>
    <dgm:cxn modelId="{9767C8FC-DEBA-4E2F-A421-BF9135093946}" type="presParOf" srcId="{057E91F5-4397-409F-A203-F350F31303B5}" destId="{DFF51C58-B7BA-4C1D-ACB2-03C832645ED6}" srcOrd="1" destOrd="0" presId="urn:microsoft.com/office/officeart/2005/8/layout/vList5"/>
    <dgm:cxn modelId="{34F08D59-FDF9-4363-99BC-B1F67E9C5ADD}" type="presParOf" srcId="{77DF0FB6-7761-4326-9EC6-88C1A0A6522F}" destId="{D977BF93-2A81-47B6-A097-818A589AAC0C}" srcOrd="3" destOrd="0" presId="urn:microsoft.com/office/officeart/2005/8/layout/vList5"/>
    <dgm:cxn modelId="{06C48BBE-2F2D-470F-8ADE-91622444D6DC}" type="presParOf" srcId="{77DF0FB6-7761-4326-9EC6-88C1A0A6522F}" destId="{A635504F-3EA7-4B4E-AE4B-DE1A11B0E755}" srcOrd="4" destOrd="0" presId="urn:microsoft.com/office/officeart/2005/8/layout/vList5"/>
    <dgm:cxn modelId="{721A00D9-1277-4645-8304-05B180954C8B}" type="presParOf" srcId="{A635504F-3EA7-4B4E-AE4B-DE1A11B0E755}" destId="{58171A0D-1532-4213-A8F6-BBDB3827168B}" srcOrd="0" destOrd="0" presId="urn:microsoft.com/office/officeart/2005/8/layout/vList5"/>
    <dgm:cxn modelId="{91745A00-24BD-4913-BE9F-66BC4D024064}" type="presParOf" srcId="{A635504F-3EA7-4B4E-AE4B-DE1A11B0E755}" destId="{168905D3-33ED-49DE-9C9E-7616A48C3E9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F6880E-5DF5-4818-B85D-6338A96C2E04}">
      <dsp:nvSpPr>
        <dsp:cNvPr id="0" name=""/>
        <dsp:cNvSpPr/>
      </dsp:nvSpPr>
      <dsp:spPr>
        <a:xfrm rot="5400000">
          <a:off x="7072052" y="-3207680"/>
          <a:ext cx="454634" cy="686999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Data science person, responsible for data collection, analysis and refinement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Responsible  person for database management as well</a:t>
          </a:r>
        </a:p>
      </dsp:txBody>
      <dsp:txXfrm rot="-5400000">
        <a:off x="3864373" y="22192"/>
        <a:ext cx="6847801" cy="410248"/>
      </dsp:txXfrm>
    </dsp:sp>
    <dsp:sp modelId="{3ED29DB0-AECC-41B1-A0CB-47F09127DDEA}">
      <dsp:nvSpPr>
        <dsp:cNvPr id="0" name=""/>
        <dsp:cNvSpPr/>
      </dsp:nvSpPr>
      <dsp:spPr>
        <a:xfrm>
          <a:off x="0" y="0"/>
          <a:ext cx="3864372" cy="5682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DS</a:t>
          </a:r>
        </a:p>
      </dsp:txBody>
      <dsp:txXfrm>
        <a:off x="27742" y="27742"/>
        <a:ext cx="3808888" cy="512808"/>
      </dsp:txXfrm>
    </dsp:sp>
    <dsp:sp modelId="{DFF51C58-B7BA-4C1D-ACB2-03C832645ED6}">
      <dsp:nvSpPr>
        <dsp:cNvPr id="0" name=""/>
        <dsp:cNvSpPr/>
      </dsp:nvSpPr>
      <dsp:spPr>
        <a:xfrm rot="5400000">
          <a:off x="7072052" y="-2553282"/>
          <a:ext cx="454634" cy="686999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Website developer Frontend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Responsible for Front end design and development</a:t>
          </a:r>
        </a:p>
      </dsp:txBody>
      <dsp:txXfrm rot="-5400000">
        <a:off x="3864373" y="676590"/>
        <a:ext cx="6847801" cy="410248"/>
      </dsp:txXfrm>
    </dsp:sp>
    <dsp:sp modelId="{F8E767DC-CDCB-4D90-83BD-7D1B06FC514E}">
      <dsp:nvSpPr>
        <dsp:cNvPr id="0" name=""/>
        <dsp:cNvSpPr/>
      </dsp:nvSpPr>
      <dsp:spPr>
        <a:xfrm>
          <a:off x="0" y="597568"/>
          <a:ext cx="3864372" cy="5682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WD:F-END</a:t>
          </a:r>
        </a:p>
      </dsp:txBody>
      <dsp:txXfrm>
        <a:off x="27742" y="625310"/>
        <a:ext cx="3808888" cy="512808"/>
      </dsp:txXfrm>
    </dsp:sp>
    <dsp:sp modelId="{168905D3-33ED-49DE-9C9E-7616A48C3E94}">
      <dsp:nvSpPr>
        <dsp:cNvPr id="0" name=""/>
        <dsp:cNvSpPr/>
      </dsp:nvSpPr>
      <dsp:spPr>
        <a:xfrm rot="5400000">
          <a:off x="7072052" y="-1956574"/>
          <a:ext cx="454634" cy="686999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Backend developer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Responsible for backend development and database security</a:t>
          </a:r>
        </a:p>
      </dsp:txBody>
      <dsp:txXfrm rot="-5400000">
        <a:off x="3864373" y="1273298"/>
        <a:ext cx="6847801" cy="410248"/>
      </dsp:txXfrm>
    </dsp:sp>
    <dsp:sp modelId="{58171A0D-1532-4213-A8F6-BBDB3827168B}">
      <dsp:nvSpPr>
        <dsp:cNvPr id="0" name=""/>
        <dsp:cNvSpPr/>
      </dsp:nvSpPr>
      <dsp:spPr>
        <a:xfrm>
          <a:off x="0" y="1194276"/>
          <a:ext cx="3864372" cy="5682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WD:B-End</a:t>
          </a:r>
        </a:p>
      </dsp:txBody>
      <dsp:txXfrm>
        <a:off x="27742" y="1222018"/>
        <a:ext cx="3808888" cy="5128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B422D7-0642-4297-8EB3-E74BB4FD8822}">
      <dsp:nvSpPr>
        <dsp:cNvPr id="0" name=""/>
        <dsp:cNvSpPr/>
      </dsp:nvSpPr>
      <dsp:spPr>
        <a:xfrm rot="5400000">
          <a:off x="7084255" y="-3165289"/>
          <a:ext cx="430229" cy="686999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Project  leading and management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Team arrangement and consultancy</a:t>
          </a:r>
        </a:p>
      </dsp:txBody>
      <dsp:txXfrm rot="-5400000">
        <a:off x="3864372" y="75596"/>
        <a:ext cx="6848993" cy="388225"/>
      </dsp:txXfrm>
    </dsp:sp>
    <dsp:sp modelId="{5D30E1CD-499B-4F91-97DE-8C1A85795EAD}">
      <dsp:nvSpPr>
        <dsp:cNvPr id="0" name=""/>
        <dsp:cNvSpPr/>
      </dsp:nvSpPr>
      <dsp:spPr>
        <a:xfrm>
          <a:off x="0" y="814"/>
          <a:ext cx="3864372" cy="5377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PL</a:t>
          </a:r>
        </a:p>
      </dsp:txBody>
      <dsp:txXfrm>
        <a:off x="26253" y="27067"/>
        <a:ext cx="3811866" cy="485280"/>
      </dsp:txXfrm>
    </dsp:sp>
    <dsp:sp modelId="{1387C06A-9D24-48C6-A6C6-CD4CDF327A62}">
      <dsp:nvSpPr>
        <dsp:cNvPr id="0" name=""/>
        <dsp:cNvSpPr/>
      </dsp:nvSpPr>
      <dsp:spPr>
        <a:xfrm rot="5400000">
          <a:off x="7084255" y="-2600613"/>
          <a:ext cx="430229" cy="686999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Directly attached to all kind of  project leader’s activities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Problem solving skills </a:t>
          </a:r>
        </a:p>
      </dsp:txBody>
      <dsp:txXfrm rot="-5400000">
        <a:off x="3864372" y="640272"/>
        <a:ext cx="6848993" cy="388225"/>
      </dsp:txXfrm>
    </dsp:sp>
    <dsp:sp modelId="{3276C22B-295A-41E6-AFE5-AEC5BDA0741B}">
      <dsp:nvSpPr>
        <dsp:cNvPr id="0" name=""/>
        <dsp:cNvSpPr/>
      </dsp:nvSpPr>
      <dsp:spPr>
        <a:xfrm>
          <a:off x="0" y="565490"/>
          <a:ext cx="3864372" cy="5377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APL</a:t>
          </a:r>
        </a:p>
      </dsp:txBody>
      <dsp:txXfrm>
        <a:off x="26253" y="591743"/>
        <a:ext cx="3811866" cy="485280"/>
      </dsp:txXfrm>
    </dsp:sp>
    <dsp:sp modelId="{BF8E7A0A-A3B4-428C-947C-48681D085B4B}">
      <dsp:nvSpPr>
        <dsp:cNvPr id="0" name=""/>
        <dsp:cNvSpPr/>
      </dsp:nvSpPr>
      <dsp:spPr>
        <a:xfrm rot="5400000">
          <a:off x="7084255" y="-2035937"/>
          <a:ext cx="430229" cy="686999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Technical and mental support to all team members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Up-to –date with latest technological changes and inform the team</a:t>
          </a:r>
        </a:p>
      </dsp:txBody>
      <dsp:txXfrm rot="-5400000">
        <a:off x="3864372" y="1204948"/>
        <a:ext cx="6848993" cy="388225"/>
      </dsp:txXfrm>
    </dsp:sp>
    <dsp:sp modelId="{FB38F842-D5BD-4AE1-A315-6E1B287153E3}">
      <dsp:nvSpPr>
        <dsp:cNvPr id="0" name=""/>
        <dsp:cNvSpPr/>
      </dsp:nvSpPr>
      <dsp:spPr>
        <a:xfrm>
          <a:off x="0" y="1130981"/>
          <a:ext cx="3864372" cy="5377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TPL</a:t>
          </a:r>
        </a:p>
      </dsp:txBody>
      <dsp:txXfrm>
        <a:off x="26253" y="1157234"/>
        <a:ext cx="3811866" cy="4852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F6880E-5DF5-4818-B85D-6338A96C2E04}">
      <dsp:nvSpPr>
        <dsp:cNvPr id="0" name=""/>
        <dsp:cNvSpPr/>
      </dsp:nvSpPr>
      <dsp:spPr>
        <a:xfrm rot="5400000">
          <a:off x="7072052" y="-3207680"/>
          <a:ext cx="454634" cy="686999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Server Administrator and  also responsible for server security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IT support for server and all team members</a:t>
          </a:r>
        </a:p>
      </dsp:txBody>
      <dsp:txXfrm rot="-5400000">
        <a:off x="3864373" y="22192"/>
        <a:ext cx="6847801" cy="410248"/>
      </dsp:txXfrm>
    </dsp:sp>
    <dsp:sp modelId="{3ED29DB0-AECC-41B1-A0CB-47F09127DDEA}">
      <dsp:nvSpPr>
        <dsp:cNvPr id="0" name=""/>
        <dsp:cNvSpPr/>
      </dsp:nvSpPr>
      <dsp:spPr>
        <a:xfrm>
          <a:off x="0" y="9072"/>
          <a:ext cx="3864372" cy="5682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S.A+ Sec</a:t>
          </a:r>
        </a:p>
      </dsp:txBody>
      <dsp:txXfrm>
        <a:off x="27742" y="36814"/>
        <a:ext cx="3808888" cy="512808"/>
      </dsp:txXfrm>
    </dsp:sp>
    <dsp:sp modelId="{DFF51C58-B7BA-4C1D-ACB2-03C832645ED6}">
      <dsp:nvSpPr>
        <dsp:cNvPr id="0" name=""/>
        <dsp:cNvSpPr/>
      </dsp:nvSpPr>
      <dsp:spPr>
        <a:xfrm rot="5400000">
          <a:off x="7072052" y="-2553282"/>
          <a:ext cx="454634" cy="686999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Android developer, responsible for android app development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Also responsible for Android app related support and also for android security</a:t>
          </a:r>
        </a:p>
      </dsp:txBody>
      <dsp:txXfrm rot="-5400000">
        <a:off x="3864373" y="676590"/>
        <a:ext cx="6847801" cy="410248"/>
      </dsp:txXfrm>
    </dsp:sp>
    <dsp:sp modelId="{F8E767DC-CDCB-4D90-83BD-7D1B06FC514E}">
      <dsp:nvSpPr>
        <dsp:cNvPr id="0" name=""/>
        <dsp:cNvSpPr/>
      </dsp:nvSpPr>
      <dsp:spPr>
        <a:xfrm>
          <a:off x="0" y="597568"/>
          <a:ext cx="3864372" cy="5682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ADeV</a:t>
          </a:r>
          <a:endParaRPr lang="en-US" sz="2800" kern="1200" dirty="0"/>
        </a:p>
      </dsp:txBody>
      <dsp:txXfrm>
        <a:off x="27742" y="625310"/>
        <a:ext cx="3808888" cy="512808"/>
      </dsp:txXfrm>
    </dsp:sp>
    <dsp:sp modelId="{168905D3-33ED-49DE-9C9E-7616A48C3E94}">
      <dsp:nvSpPr>
        <dsp:cNvPr id="0" name=""/>
        <dsp:cNvSpPr/>
      </dsp:nvSpPr>
      <dsp:spPr>
        <a:xfrm rot="5400000">
          <a:off x="7072052" y="-1956574"/>
          <a:ext cx="454634" cy="686999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 err="1"/>
            <a:t>Ios</a:t>
          </a:r>
          <a:r>
            <a:rPr lang="en-US" sz="1200" kern="1200" dirty="0"/>
            <a:t> developer (typically swift),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200" kern="1200"/>
        </a:p>
      </dsp:txBody>
      <dsp:txXfrm rot="-5400000">
        <a:off x="3864373" y="1273298"/>
        <a:ext cx="6847801" cy="410248"/>
      </dsp:txXfrm>
    </dsp:sp>
    <dsp:sp modelId="{58171A0D-1532-4213-A8F6-BBDB3827168B}">
      <dsp:nvSpPr>
        <dsp:cNvPr id="0" name=""/>
        <dsp:cNvSpPr/>
      </dsp:nvSpPr>
      <dsp:spPr>
        <a:xfrm>
          <a:off x="0" y="1194276"/>
          <a:ext cx="3864372" cy="5682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IoSDev</a:t>
          </a:r>
          <a:endParaRPr lang="en-US" sz="2800" kern="1200" dirty="0"/>
        </a:p>
      </dsp:txBody>
      <dsp:txXfrm>
        <a:off x="27742" y="1222018"/>
        <a:ext cx="3808888" cy="5128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F8EA-CBB6-4BDE-B1DC-EE618661D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5EF420-5D47-4ED3-B6FF-2F0421B395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08469-9D00-480F-ABA4-C6A44588C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5B5BF-B692-456C-8D86-5F531FF0B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A139B-A3CC-4919-BBFC-F4027BB64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895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E8A66-3A67-47F8-850C-EB36042F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5BAE78-64A4-43BF-B507-D731B14EBA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64699-ECF7-4606-AFFB-4C58E0077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C056A-2B5A-48B6-A51B-75DC82232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4D50A-6CB1-4441-A8F5-8DEDA7DEB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55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C2AC80-0D90-487A-9506-EE6095D2A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EACFD4-A5F8-4E98-A46E-6C8F972FE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E1FFF-94B4-48EA-A963-12EEED3AE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6BDA2-5553-46C5-83EE-F5DD49F74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7FF2A-2C6C-4DDD-9596-5B6611A5D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31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87DF7-18C6-4417-911A-022B57A31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0CA6E-03E8-44BA-BBCF-F3252B948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0D566-644F-451C-8A5B-F0F7C6D38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8B002-6BAB-43A4-B493-0B97469A1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2222E-43B9-4EFD-AFB5-09909E504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779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B7144-8B81-439D-BA36-0AADE73EE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61B74A-1BFF-404E-A6FE-1D9AD2CBF7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5BCDD-9845-409E-9DC8-32E6454EA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5AB56-9780-49DE-AD98-BFEBF9EE3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E5957E-78BB-48FD-BDE8-5EF3D29BD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997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41C47-E0F2-4E89-AD30-BA821C638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19095-B8F8-412C-8684-A824118969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9A314F-43FD-4127-8560-5DF87B3C1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BD7DE9-9584-4488-8B3F-9907B3B5F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406150-438F-43E5-9F05-79C60612C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5E90C-23B5-4AB6-B256-53A60239A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8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6F118-547A-483D-B508-400250BFF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95C65-0706-4E97-88C9-C1AF51F6E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6BAF87-657D-4F63-86C1-05EB5522E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1AE15-3327-4165-B92D-946CAEC1A3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A83FC0-1667-4D77-9F68-A37C7398B3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D7BBC8-8269-474A-B6A0-5C4E7B4B0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320C53-7AEA-4216-8C51-A054FC7CB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D6FE93-D1BC-4836-9C02-B13235783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242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24483-6A21-4E9F-AEB8-774E5E15D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7F458F-7A1D-488B-9B20-8524E4837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84C4DB-719E-4CE0-BB75-899210BCA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689ED2-DD0A-4F4A-B681-EFAE320EA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763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6C0D15-51AF-4CA4-B563-44DF66F81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45ADD1-5251-4662-A819-23638AE37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AD782C-57BF-4F44-8A96-267F0A5FF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75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95354-35FD-401E-BA57-5747EA7C3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1EBCE-6DFA-4883-A889-827DD1C41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7FA192-5F32-4297-AFA5-FDEB0F9A8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E30071-CE39-4305-A6CF-813CC6521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BE0D6-9A54-41E7-B389-341CC4C7B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B41E5F-6274-47DA-BB4B-8D6ECB191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03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15897-0D4B-460A-999A-0F544430B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70D6A3-9405-42D8-814C-2A73DA0578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FC9707-226D-48CF-BD76-502CADB62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9144B7-48CF-4E29-BA6E-31D6FB72D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13589-5E32-4609-8495-1B1EEDD31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CE4E34-5B5C-478F-9425-4B692AD81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348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19000">
              <a:schemeClr val="accent5">
                <a:lumMod val="0"/>
                <a:lumOff val="100000"/>
              </a:schemeClr>
            </a:gs>
            <a:gs pos="66000">
              <a:srgbClr val="ADCDEA"/>
            </a:gs>
            <a:gs pos="93000">
              <a:schemeClr val="accent5">
                <a:lumMod val="100000"/>
                <a:alpha val="51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B45866-CE35-40BA-9FA8-E5088476C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FF086-3B1F-4A35-8781-7F8157F4E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615BD-E3AB-4AEC-BE1B-951B778528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E2BB9-FCEC-44EA-96E9-5352734260D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F890C-5990-4366-BDA6-FE73DAAF09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A0F22-0131-483B-9189-A5973A27B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B9F9B-7505-4F65-A09E-74B76DF2D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389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444589" TargetMode="External"/><Relationship Id="rId7" Type="http://schemas.openxmlformats.org/officeDocument/2006/relationships/slide" Target="slide3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image" Target="../media/image3.jpg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004C4-23C4-4B41-B24D-C860943599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 err="1"/>
              <a:t>GermanTransportAnalysis</a:t>
            </a:r>
            <a:br>
              <a:rPr lang="en-US" sz="5400" dirty="0"/>
            </a:br>
            <a:r>
              <a:rPr lang="en-US" dirty="0"/>
              <a:t>(GTA)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E63B6A-CF7C-4B67-93F6-0A6951C4EA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4000" spc="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4000" spc="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Team Average</a:t>
            </a:r>
          </a:p>
        </p:txBody>
      </p:sp>
      <p:sp>
        <p:nvSpPr>
          <p:cNvPr id="4" name="Arrow: Left-Right-Up 3">
            <a:extLst>
              <a:ext uri="{FF2B5EF4-FFF2-40B4-BE49-F238E27FC236}">
                <a16:creationId xmlns:a16="http://schemas.microsoft.com/office/drawing/2014/main" id="{F1356C74-BD67-4A72-AF12-29585F36DC47}"/>
              </a:ext>
            </a:extLst>
          </p:cNvPr>
          <p:cNvSpPr/>
          <p:nvPr/>
        </p:nvSpPr>
        <p:spPr>
          <a:xfrm>
            <a:off x="4599709" y="3602038"/>
            <a:ext cx="2992581" cy="665018"/>
          </a:xfrm>
          <a:prstGeom prst="leftRigh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81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am">
            <a:extLst>
              <a:ext uri="{FF2B5EF4-FFF2-40B4-BE49-F238E27FC236}">
                <a16:creationId xmlns:a16="http://schemas.microsoft.com/office/drawing/2014/main" id="{090826F2-5600-4F7A-A99D-3F356278E7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743450" y="1475760"/>
            <a:ext cx="7045382" cy="4597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800BE0-3360-4CD5-99E9-E8B8C2C2A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E5626-399A-470E-9A2A-2D34F8496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Team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US" dirty="0">
                <a:hlinkClick r:id="rId4" action="ppaction://hlinksldjump"/>
              </a:rPr>
              <a:t>1.Team member’s </a:t>
            </a:r>
            <a:r>
              <a:rPr lang="en-US" b="1" dirty="0">
                <a:solidFill>
                  <a:srgbClr val="FF0000"/>
                </a:solidFill>
                <a:hlinkClick r:id="rId4" action="ppaction://hlinksldjump"/>
              </a:rPr>
              <a:t>skills</a:t>
            </a:r>
            <a:r>
              <a:rPr lang="en-US" b="1" dirty="0">
                <a:solidFill>
                  <a:srgbClr val="FF0000"/>
                </a:solidFill>
              </a:rPr>
              <a:t>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5" action="ppaction://hlinksldjump"/>
              </a:rPr>
              <a:t> 2.Team workflow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6" action="ppaction://hlinksldjump"/>
              </a:rPr>
              <a:t> </a:t>
            </a:r>
            <a:r>
              <a:rPr lang="en-US" dirty="0">
                <a:hlinkClick r:id="rId7" action="ppaction://hlinksldjump"/>
              </a:rPr>
              <a:t>3.Organizational tools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>
                <a:hlinkClick r:id="rId5" action="ppaction://hlinksldjump"/>
              </a:rPr>
              <a:t> 4.Working tools</a:t>
            </a:r>
            <a:endParaRPr lang="en-US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 5.Work latency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 6.Team Potential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598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5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85016AEC-0320-4ED0-8ECB-FE11DDDFE1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06DEEF-69D9-4376-8900-092C01EE7E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b="259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CCB2C00A-E659-4691-AFB4-282551729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78FD84C-74B5-451D-8F0A-1E19EC3D9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3AB193-3506-4DF3-8A69-DC6C86B8B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</p:spPr>
        <p:txBody>
          <a:bodyPr>
            <a:normAutofit/>
          </a:bodyPr>
          <a:lstStyle/>
          <a:p>
            <a:r>
              <a:rPr lang="en-US" dirty="0"/>
              <a:t>Planning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F4A9B-F940-4131-9C42-0496CBE12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3064" y="2204222"/>
            <a:ext cx="9465564" cy="3400969"/>
          </a:xfrm>
        </p:spPr>
        <p:txBody>
          <a:bodyPr>
            <a:normAutofit/>
          </a:bodyPr>
          <a:lstStyle/>
          <a:p>
            <a:r>
              <a:rPr lang="en-US" sz="2200" dirty="0"/>
              <a:t>Requirements and plan</a:t>
            </a:r>
          </a:p>
          <a:p>
            <a:pPr lvl="1"/>
            <a:r>
              <a:rPr lang="en-US" sz="2200" dirty="0"/>
              <a:t>Sketch the plan					</a:t>
            </a:r>
          </a:p>
          <a:p>
            <a:pPr lvl="1"/>
            <a:r>
              <a:rPr lang="en-US" sz="2200" dirty="0"/>
              <a:t>Formulate what we need</a:t>
            </a:r>
          </a:p>
          <a:p>
            <a:pPr lvl="1"/>
            <a:r>
              <a:rPr lang="en-US" sz="2200" dirty="0"/>
              <a:t>Formulate what to be done</a:t>
            </a:r>
          </a:p>
          <a:p>
            <a:pPr lvl="1"/>
            <a:r>
              <a:rPr lang="en-US" sz="2200" dirty="0"/>
              <a:t>Formulate how to be done</a:t>
            </a:r>
          </a:p>
          <a:p>
            <a:pPr lvl="1"/>
            <a:r>
              <a:rPr lang="en-US" sz="2200" dirty="0"/>
              <a:t>Define who is responsible for what</a:t>
            </a:r>
          </a:p>
          <a:p>
            <a:pPr lvl="1"/>
            <a:r>
              <a:rPr lang="en-US" sz="2200" dirty="0"/>
              <a:t>Target milestone</a:t>
            </a:r>
          </a:p>
          <a:p>
            <a:pPr lvl="1"/>
            <a:r>
              <a:rPr lang="en-US" sz="2200" dirty="0"/>
              <a:t>Deep context specified problem analysis(</a:t>
            </a:r>
            <a:r>
              <a:rPr lang="en-US" sz="2200" dirty="0" err="1"/>
              <a:t>F.e</a:t>
            </a:r>
            <a:r>
              <a:rPr lang="en-US" sz="2200" dirty="0"/>
              <a:t> :Which task has which priority level)</a:t>
            </a:r>
          </a:p>
          <a:p>
            <a:pPr lvl="1"/>
            <a:endParaRPr lang="en-US" sz="2200" dirty="0"/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0017231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AD166-B2D5-4AB7-90E0-F569F6B2A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Team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947F2-9A3F-41AF-A3FC-4E02961EEE53}"/>
              </a:ext>
            </a:extLst>
          </p:cNvPr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chemeClr val="accent5">
                  <a:lumMod val="0"/>
                  <a:lumOff val="100000"/>
                </a:schemeClr>
              </a:gs>
              <a:gs pos="19000">
                <a:schemeClr val="accent5">
                  <a:lumMod val="0"/>
                  <a:lumOff val="100000"/>
                </a:schemeClr>
              </a:gs>
              <a:gs pos="66000">
                <a:srgbClr val="ADCDEA"/>
              </a:gs>
              <a:gs pos="93000">
                <a:schemeClr val="accent5">
                  <a:lumMod val="100000"/>
                  <a:alpha val="51000"/>
                </a:schemeClr>
              </a:gs>
            </a:gsLst>
            <a:path path="shape">
              <a:fillToRect l="50000" t="50000" r="50000" b="50000"/>
            </a:path>
          </a:gradFill>
        </p:spPr>
        <p:txBody>
          <a:bodyPr/>
          <a:lstStyle/>
          <a:p>
            <a:r>
              <a:rPr lang="en-US" dirty="0"/>
              <a:t>Time management</a:t>
            </a:r>
          </a:p>
          <a:p>
            <a:r>
              <a:rPr lang="en-US" dirty="0"/>
              <a:t>Team contact</a:t>
            </a:r>
          </a:p>
          <a:p>
            <a:r>
              <a:rPr lang="en-US" dirty="0"/>
              <a:t>Problem solving skill</a:t>
            </a:r>
          </a:p>
          <a:p>
            <a:r>
              <a:rPr lang="en-US" dirty="0"/>
              <a:t>Self engagement</a:t>
            </a:r>
          </a:p>
          <a:p>
            <a:r>
              <a:rPr lang="en-US" dirty="0"/>
              <a:t>Helpful mind</a:t>
            </a:r>
          </a:p>
          <a:p>
            <a:r>
              <a:rPr lang="en-US" dirty="0"/>
              <a:t>Analytical and curious mindset</a:t>
            </a:r>
          </a:p>
          <a:p>
            <a:r>
              <a:rPr lang="en-US" dirty="0"/>
              <a:t>Diligent</a:t>
            </a:r>
          </a:p>
          <a:p>
            <a:r>
              <a:rPr lang="en-US" dirty="0"/>
              <a:t>Co-operative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35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usiness handshake">
            <a:extLst>
              <a:ext uri="{FF2B5EF4-FFF2-40B4-BE49-F238E27FC236}">
                <a16:creationId xmlns:a16="http://schemas.microsoft.com/office/drawing/2014/main" id="{3F869B4A-2CBD-496B-A2D6-1FF20148B0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9101"/>
            <a:ext cx="12192000" cy="5678899"/>
          </a:xfrm>
          <a:prstGeom prst="rect">
            <a:avLst/>
          </a:prstGeom>
          <a:effectLst>
            <a:reflection blurRad="850900" endPos="65000" dist="520700" dir="5400000" sy="-100000" algn="bl" rotWithShape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A0724C-33F3-4250-89A7-C032EB094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2. Team workflow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BF62E50-DAFD-49AB-B7D8-1BB9A05E25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4599343"/>
              </p:ext>
            </p:extLst>
          </p:nvPr>
        </p:nvGraphicFramePr>
        <p:xfrm>
          <a:off x="619428" y="3259394"/>
          <a:ext cx="10734367" cy="1763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23020313-5A18-4418-8D44-1FD0308E27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4663675"/>
              </p:ext>
            </p:extLst>
          </p:nvPr>
        </p:nvGraphicFramePr>
        <p:xfrm>
          <a:off x="619430" y="1518881"/>
          <a:ext cx="10734368" cy="1668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BE42DA37-C70E-47F9-A867-71587B0E7A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9001139"/>
              </p:ext>
            </p:extLst>
          </p:nvPr>
        </p:nvGraphicFramePr>
        <p:xfrm>
          <a:off x="619427" y="4956526"/>
          <a:ext cx="10734367" cy="17634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3761144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17">
                                            <p:graphicEl>
                                              <a:dgm id="{5D30E1CD-499B-4F91-97DE-8C1A85795E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17">
                                            <p:graphicEl>
                                              <a:dgm id="{5D30E1CD-499B-4F91-97DE-8C1A85795E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7">
                                            <p:graphicEl>
                                              <a:dgm id="{5D30E1CD-499B-4F91-97DE-8C1A85795E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7">
                                            <p:graphicEl>
                                              <a:dgm id="{5D30E1CD-499B-4F91-97DE-8C1A85795E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17">
                                            <p:graphicEl>
                                              <a:dgm id="{94B422D7-0642-4297-8EB3-E74BB4FD88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17">
                                            <p:graphicEl>
                                              <a:dgm id="{94B422D7-0642-4297-8EB3-E74BB4FD88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17">
                                            <p:graphicEl>
                                              <a:dgm id="{94B422D7-0642-4297-8EB3-E74BB4FD88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17">
                                            <p:graphicEl>
                                              <a:dgm id="{94B422D7-0642-4297-8EB3-E74BB4FD88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7">
                                            <p:graphicEl>
                                              <a:dgm id="{3276C22B-295A-41E6-AFE5-AEC5BDA074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7">
                                            <p:graphicEl>
                                              <a:dgm id="{3276C22B-295A-41E6-AFE5-AEC5BDA074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7">
                                            <p:graphicEl>
                                              <a:dgm id="{3276C22B-295A-41E6-AFE5-AEC5BDA074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7">
                                            <p:graphicEl>
                                              <a:dgm id="{3276C22B-295A-41E6-AFE5-AEC5BDA074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7">
                                            <p:graphicEl>
                                              <a:dgm id="{1387C06A-9D24-48C6-A6C6-CD4CDF327A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7">
                                            <p:graphicEl>
                                              <a:dgm id="{1387C06A-9D24-48C6-A6C6-CD4CDF327A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7">
                                            <p:graphicEl>
                                              <a:dgm id="{1387C06A-9D24-48C6-A6C6-CD4CDF327A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7">
                                            <p:graphicEl>
                                              <a:dgm id="{1387C06A-9D24-48C6-A6C6-CD4CDF327A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17">
                                            <p:graphicEl>
                                              <a:dgm id="{FB38F842-D5BD-4AE1-A315-6E1B287153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17">
                                            <p:graphicEl>
                                              <a:dgm id="{FB38F842-D5BD-4AE1-A315-6E1B287153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7">
                                            <p:graphicEl>
                                              <a:dgm id="{FB38F842-D5BD-4AE1-A315-6E1B287153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17">
                                            <p:graphicEl>
                                              <a:dgm id="{FB38F842-D5BD-4AE1-A315-6E1B287153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17">
                                            <p:graphicEl>
                                              <a:dgm id="{BF8E7A0A-A3B4-428C-947C-48681D085B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17">
                                            <p:graphicEl>
                                              <a:dgm id="{BF8E7A0A-A3B4-428C-947C-48681D085B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17">
                                            <p:graphicEl>
                                              <a:dgm id="{BF8E7A0A-A3B4-428C-947C-48681D085B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17">
                                            <p:graphicEl>
                                              <a:dgm id="{BF8E7A0A-A3B4-428C-947C-48681D085B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500" fill="hold"/>
                                        <p:tgtEl>
                                          <p:spTgt spid="5">
                                            <p:graphicEl>
                                              <a:dgm id="{3ED29DB0-AECC-41B1-A0CB-47F09127DD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39" dur="500" fill="hold"/>
                                        <p:tgtEl>
                                          <p:spTgt spid="5">
                                            <p:graphicEl>
                                              <a:dgm id="{3ED29DB0-AECC-41B1-A0CB-47F09127DD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5">
                                            <p:graphicEl>
                                              <a:dgm id="{3ED29DB0-AECC-41B1-A0CB-47F09127DD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5">
                                            <p:graphicEl>
                                              <a:dgm id="{3ED29DB0-AECC-41B1-A0CB-47F09127DD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85F6880E-5DF5-4818-B85D-6338A96C2E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graphicEl>
                                              <a:dgm id="{85F6880E-5DF5-4818-B85D-6338A96C2E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5">
                                            <p:graphicEl>
                                              <a:dgm id="{85F6880E-5DF5-4818-B85D-6338A96C2E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5">
                                            <p:graphicEl>
                                              <a:dgm id="{85F6880E-5DF5-4818-B85D-6338A96C2E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500" fill="hold"/>
                                        <p:tgtEl>
                                          <p:spTgt spid="5">
                                            <p:graphicEl>
                                              <a:dgm id="{F8E767DC-CDCB-4D90-83BD-7D1B06FC51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9" dur="500" fill="hold"/>
                                        <p:tgtEl>
                                          <p:spTgt spid="5">
                                            <p:graphicEl>
                                              <a:dgm id="{F8E767DC-CDCB-4D90-83BD-7D1B06FC51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graphicEl>
                                              <a:dgm id="{F8E767DC-CDCB-4D90-83BD-7D1B06FC51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graphicEl>
                                              <a:dgm id="{F8E767DC-CDCB-4D90-83BD-7D1B06FC51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500" fill="hold"/>
                                        <p:tgtEl>
                                          <p:spTgt spid="5">
                                            <p:graphicEl>
                                              <a:dgm id="{DFF51C58-B7BA-4C1D-ACB2-03C832645E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5">
                                            <p:graphicEl>
                                              <a:dgm id="{DFF51C58-B7BA-4C1D-ACB2-03C832645E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5">
                                            <p:graphicEl>
                                              <a:dgm id="{DFF51C58-B7BA-4C1D-ACB2-03C832645E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5">
                                            <p:graphicEl>
                                              <a:dgm id="{DFF51C58-B7BA-4C1D-ACB2-03C832645E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500" fill="hold"/>
                                        <p:tgtEl>
                                          <p:spTgt spid="5">
                                            <p:graphicEl>
                                              <a:dgm id="{58171A0D-1532-4213-A8F6-BBDB382716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59" dur="500" fill="hold"/>
                                        <p:tgtEl>
                                          <p:spTgt spid="5">
                                            <p:graphicEl>
                                              <a:dgm id="{58171A0D-1532-4213-A8F6-BBDB382716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5">
                                            <p:graphicEl>
                                              <a:dgm id="{58171A0D-1532-4213-A8F6-BBDB382716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5">
                                            <p:graphicEl>
                                              <a:dgm id="{58171A0D-1532-4213-A8F6-BBDB382716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3" dur="500" fill="hold"/>
                                        <p:tgtEl>
                                          <p:spTgt spid="5">
                                            <p:graphicEl>
                                              <a:dgm id="{168905D3-33ED-49DE-9C9E-7616A48C3E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5">
                                            <p:graphicEl>
                                              <a:dgm id="{168905D3-33ED-49DE-9C9E-7616A48C3E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5">
                                            <p:graphicEl>
                                              <a:dgm id="{168905D3-33ED-49DE-9C9E-7616A48C3E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6" dur="500" fill="hold"/>
                                        <p:tgtEl>
                                          <p:spTgt spid="5">
                                            <p:graphicEl>
                                              <a:dgm id="{168905D3-33ED-49DE-9C9E-7616A48C3E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1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/>
        </p:bldSub>
      </p:bldGraphic>
      <p:bldGraphic spid="17" grpId="0">
        <p:bldSub>
          <a:bldDgm/>
        </p:bldSub>
      </p:bldGraphic>
      <p:bldGraphic spid="18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B162C-62E9-42F4-AC5D-C1B8A5DC8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03. Organizational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96D84-42E8-43D3-B7E0-97680937F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Social media: WhatsApp group, </a:t>
            </a:r>
          </a:p>
          <a:p>
            <a:r>
              <a:rPr lang="en-US" dirty="0"/>
              <a:t>Video conference: Zoom, Microsoft team</a:t>
            </a:r>
          </a:p>
          <a:p>
            <a:r>
              <a:rPr lang="en-US" dirty="0"/>
              <a:t>Google sheets</a:t>
            </a:r>
          </a:p>
          <a:p>
            <a:r>
              <a:rPr lang="en-US" dirty="0"/>
              <a:t>For Version controlling: Git</a:t>
            </a:r>
          </a:p>
          <a:p>
            <a:r>
              <a:rPr lang="en-US" dirty="0"/>
              <a:t>Documentation: MS-Word</a:t>
            </a:r>
          </a:p>
          <a:p>
            <a:r>
              <a:rPr lang="en-US" dirty="0"/>
              <a:t>Project Management: Agile Method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802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AEB113B-49E3-4FEE-B7D0-83FCBA9997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2707411"/>
              </p:ext>
            </p:extLst>
          </p:nvPr>
        </p:nvGraphicFramePr>
        <p:xfrm>
          <a:off x="1946787" y="4838700"/>
          <a:ext cx="7817540" cy="1653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8770">
                  <a:extLst>
                    <a:ext uri="{9D8B030D-6E8A-4147-A177-3AD203B41FA5}">
                      <a16:colId xmlns:a16="http://schemas.microsoft.com/office/drawing/2014/main" val="1695877738"/>
                    </a:ext>
                  </a:extLst>
                </a:gridCol>
                <a:gridCol w="3908770">
                  <a:extLst>
                    <a:ext uri="{9D8B030D-6E8A-4147-A177-3AD203B41FA5}">
                      <a16:colId xmlns:a16="http://schemas.microsoft.com/office/drawing/2014/main" val="2804063893"/>
                    </a:ext>
                  </a:extLst>
                </a:gridCol>
              </a:tblGrid>
              <a:tr h="1254999">
                <a:tc>
                  <a:txBody>
                    <a:bodyPr/>
                    <a:lstStyle/>
                    <a:p>
                      <a:pPr marL="1143000" marR="0" lvl="2" indent="-2286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Java+ Backend Libraries </a:t>
                      </a:r>
                    </a:p>
                    <a:p>
                      <a:pPr marL="1143000" marR="0" lvl="2" indent="-2286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Python;+</a:t>
                      </a:r>
                      <a:r>
                        <a:rPr kumimoji="0" lang="en-US" sz="20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Frameworks+API</a:t>
                      </a: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143000" marR="0" lvl="2" indent="-2286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C++, R, Git</a:t>
                      </a:r>
                    </a:p>
                    <a:p>
                      <a:endParaRPr lang="en-US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1143000" marR="0" lvl="2" indent="-2286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SQL, Linux</a:t>
                      </a:r>
                    </a:p>
                    <a:p>
                      <a:pPr marL="1143000" marR="0" lvl="2" indent="-2286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Javascript+Frameworks</a:t>
                      </a: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143000" marR="0" lvl="2" indent="-2286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143000" marR="0" lvl="2" indent="-22860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PHP, </a:t>
                      </a:r>
                      <a:r>
                        <a:rPr kumimoji="0" lang="en-US" sz="20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Wordpress</a:t>
                      </a: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</a:txBody>
                  <a:tcPr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14790512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4B1BF52-8B90-4112-A763-2C169ACF3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4.Working tools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19310-4863-484D-8013-36C1F79C3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671" y="1825624"/>
            <a:ext cx="10631129" cy="4870143"/>
          </a:xfrm>
        </p:spPr>
        <p:txBody>
          <a:bodyPr/>
          <a:lstStyle/>
          <a:p>
            <a:r>
              <a:rPr lang="en-US" dirty="0"/>
              <a:t>Possible predicted skills: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Android development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Web application development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Data mining tools(</a:t>
            </a:r>
            <a:r>
              <a:rPr lang="en-US" dirty="0" err="1"/>
              <a:t>F.e</a:t>
            </a:r>
            <a:r>
              <a:rPr lang="en-US" dirty="0"/>
              <a:t> Python Web scrapping,</a:t>
            </a:r>
          </a:p>
          <a:p>
            <a:pPr marL="914400" lvl="2" indent="0">
              <a:buNone/>
            </a:pPr>
            <a:r>
              <a:rPr lang="en-US" dirty="0"/>
              <a:t> other Data science tools like R, Hadoop)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Database management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Design (Graphics design tools)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Programming languages </a:t>
            </a:r>
          </a:p>
          <a:p>
            <a:pPr marL="914400" lvl="2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12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064FA1D0-3842-43A5-9DE1-94544BB944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62" y="0"/>
            <a:ext cx="11113476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8DD7FC-141E-4193-8AEC-DF71A366A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Sketch</a:t>
            </a:r>
          </a:p>
        </p:txBody>
      </p:sp>
    </p:spTree>
    <p:extLst>
      <p:ext uri="{BB962C8B-B14F-4D97-AF65-F5344CB8AC3E}">
        <p14:creationId xmlns:p14="http://schemas.microsoft.com/office/powerpoint/2010/main" val="585238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25000">
                <a:schemeClr val="accent1"/>
              </a:gs>
              <a:gs pos="94000">
                <a:schemeClr val="accent5"/>
              </a:gs>
              <a:gs pos="100000">
                <a:schemeClr val="accent5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B808655-466B-442A-BE1A-BA754B4D7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END .. Wait for the next </a:t>
            </a:r>
          </a:p>
        </p:txBody>
      </p:sp>
    </p:spTree>
    <p:extLst>
      <p:ext uri="{BB962C8B-B14F-4D97-AF65-F5344CB8AC3E}">
        <p14:creationId xmlns:p14="http://schemas.microsoft.com/office/powerpoint/2010/main" val="4123235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360</Words>
  <Application>Microsoft Office PowerPoint</Application>
  <PresentationFormat>Widescreen</PresentationFormat>
  <Paragraphs>86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GermanTransportAnalysis (GTA)</vt:lpstr>
      <vt:lpstr>Planning</vt:lpstr>
      <vt:lpstr>Planning</vt:lpstr>
      <vt:lpstr>1. Team skills</vt:lpstr>
      <vt:lpstr>2. Team workflow</vt:lpstr>
      <vt:lpstr>03. Organizational tools</vt:lpstr>
      <vt:lpstr>4.Working tools </vt:lpstr>
      <vt:lpstr>Sketch</vt:lpstr>
      <vt:lpstr>THE END .. Wait for the next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GermanTransportAnalysis (GTA)</dc:title>
  <dc:creator>Azahar Hossain</dc:creator>
  <cp:lastModifiedBy>Azahar Hossain</cp:lastModifiedBy>
  <cp:revision>3</cp:revision>
  <dcterms:created xsi:type="dcterms:W3CDTF">2020-09-20T13:11:15Z</dcterms:created>
  <dcterms:modified xsi:type="dcterms:W3CDTF">2020-09-20T14:31:29Z</dcterms:modified>
</cp:coreProperties>
</file>

<file path=docProps/thumbnail.jpeg>
</file>